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0"/>
  </p:notesMasterIdLst>
  <p:sldIdLst>
    <p:sldId id="369" r:id="rId3"/>
    <p:sldId id="259" r:id="rId4"/>
    <p:sldId id="269" r:id="rId5"/>
    <p:sldId id="273" r:id="rId6"/>
    <p:sldId id="270" r:id="rId7"/>
    <p:sldId id="271" r:id="rId8"/>
    <p:sldId id="272" r:id="rId9"/>
    <p:sldId id="274" r:id="rId10"/>
    <p:sldId id="275" r:id="rId11"/>
    <p:sldId id="276" r:id="rId12"/>
    <p:sldId id="280" r:id="rId13"/>
    <p:sldId id="281" r:id="rId14"/>
    <p:sldId id="282" r:id="rId15"/>
    <p:sldId id="283" r:id="rId16"/>
    <p:sldId id="284" r:id="rId17"/>
    <p:sldId id="285" r:id="rId18"/>
    <p:sldId id="355" r:id="rId19"/>
    <p:sldId id="354" r:id="rId20"/>
    <p:sldId id="290" r:id="rId21"/>
    <p:sldId id="291" r:id="rId22"/>
    <p:sldId id="356" r:id="rId23"/>
    <p:sldId id="278" r:id="rId24"/>
    <p:sldId id="317" r:id="rId25"/>
    <p:sldId id="287" r:id="rId26"/>
    <p:sldId id="279" r:id="rId27"/>
    <p:sldId id="292" r:id="rId28"/>
    <p:sldId id="319" r:id="rId29"/>
    <p:sldId id="296" r:id="rId30"/>
    <p:sldId id="305" r:id="rId31"/>
    <p:sldId id="320" r:id="rId32"/>
    <p:sldId id="321" r:id="rId33"/>
    <p:sldId id="322" r:id="rId34"/>
    <p:sldId id="323" r:id="rId35"/>
    <p:sldId id="318" r:id="rId36"/>
    <p:sldId id="357" r:id="rId37"/>
    <p:sldId id="358" r:id="rId38"/>
    <p:sldId id="359" r:id="rId39"/>
    <p:sldId id="360" r:id="rId40"/>
    <p:sldId id="362" r:id="rId41"/>
    <p:sldId id="368" r:id="rId42"/>
    <p:sldId id="367" r:id="rId43"/>
    <p:sldId id="366" r:id="rId44"/>
    <p:sldId id="370" r:id="rId45"/>
    <p:sldId id="325" r:id="rId46"/>
    <p:sldId id="326" r:id="rId47"/>
    <p:sldId id="327" r:id="rId48"/>
    <p:sldId id="328" r:id="rId49"/>
    <p:sldId id="329" r:id="rId50"/>
    <p:sldId id="332" r:id="rId51"/>
    <p:sldId id="333" r:id="rId52"/>
    <p:sldId id="335" r:id="rId53"/>
    <p:sldId id="336" r:id="rId54"/>
    <p:sldId id="338" r:id="rId55"/>
    <p:sldId id="339" r:id="rId56"/>
    <p:sldId id="340" r:id="rId57"/>
    <p:sldId id="341" r:id="rId58"/>
    <p:sldId id="342" r:id="rId59"/>
    <p:sldId id="343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2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</c:spPr>
          </c:dPt>
          <c:dPt>
            <c:idx val="1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</c:spPr>
          </c:dPt>
          <c:dPt>
            <c:idx val="2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</c:spPr>
          </c:dPt>
          <c:dLbls>
            <c:dLbl>
              <c:idx val="0"/>
              <c:layout>
                <c:manualLayout>
                  <c:x val="-0.16692034900188446"/>
                  <c:y val="-0.3307849764823913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/>
                      <a:t>汉族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8.6947143077850342E-2"/>
                  <c:y val="1.131843030452728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/>
                      <a:t>少数民族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800" b="0" i="0" u="none" strike="noStrike" kern="1200" baseline="0" smtId="4294967295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汉族</c:v>
                </c:pt>
                <c:pt idx="1">
                  <c:v>少数民族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0.91500000000000004</c:v>
                </c:pt>
                <c:pt idx="1">
                  <c:v>8.5000000000000006E-2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mtId="4294967295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2A44A-8029-413B-9CC8-38AF4F041866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B2B1E-2D37-4B2D-A6AE-205DF2381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731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2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月（越）娥（俄）姑娘很腼腆（缅甸），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蒙（蒙古）着布单（不丹）披仨毯（</a:t>
            </a:r>
            <a:r>
              <a:rPr kumimoji="0" lang="en-US" altLang="x-non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斯坦），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度（印度）过（老挝）稀泥（尼泊尔）去朝鲜，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吧叽吧叽（巴基斯坦）一身汗（阿富汗）。 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536F-9C79-438F-9C99-8AE1538D43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7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07C4D-2EE6-4BD8-8287-9C596F77C69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92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伊斯兰教历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日，即朝觐期的最后一天。古尔邦节的宰牲，起源于关于古代先知易卜拉欣的故事。</a:t>
            </a:r>
          </a:p>
          <a:p>
            <a:r>
              <a:rPr lang="zh-CN" altLang="en-US"/>
              <a:t>易卜拉欣独尊安拉并无比忠诚，他常以大量牛、羊、骆驼作为牺牲献礼，作为敬拜安拉的一种方式，人们对他无私的虔诚行为大惑不解。而且当时易卜拉欣老来无子，甚是烦恼，即向安拉祈祷：倘若安拉给他一子半女，即使以爱子做为牺牲，他也决不痛惜。后来，他的妻子真生了一个儿子</a:t>
            </a:r>
            <a:r>
              <a:rPr lang="en-US" altLang="zh-CN"/>
              <a:t>——</a:t>
            </a:r>
            <a:r>
              <a:rPr lang="zh-CN" altLang="en-US"/>
              <a:t>伊斯玛仪，伊斯玛仪的出生，给他老两口带来了无尽的愉悦。光阴荏苒，他把许愿的事情忘记了。在伊斯玛仪长成一个英俊的少年的时候，安拉的考验来了。安拉几次在梦境中默示他履行诺言。</a:t>
            </a:r>
          </a:p>
          <a:p>
            <a:r>
              <a:rPr lang="zh-CN" altLang="en-US"/>
              <a:t>于是他先向爱子伊斯玛仪说明原委，并带他去麦加城米纳山谷，准备宰爱子以示对安拉忠诚。途中，恶魔易卜劣厮几次出现，教唆伊斯玛仪抗命和逃走，伊斯玛仪拒绝魔鬼的诱惑，愤怒地抓起石块击向恶魔，最后顺从地躺在地上，遵从主命和其父的善举。正当易卜拉欣举刀时，天使吉卜利勒奉安拉之命降临，送来一只黑头羝羊以代替牺牲。安拉并默示：“‘易卜拉欣啊！你确已证实那个梦了。’我必定要这样报酬行善的人们。这确是明显的考验。”</a:t>
            </a:r>
            <a:r>
              <a:rPr lang="en-US" altLang="zh-CN"/>
              <a:t>[1] </a:t>
            </a:r>
            <a:r>
              <a:rPr lang="zh-CN" altLang="en-US"/>
              <a:t>。</a:t>
            </a:r>
          </a:p>
          <a:p>
            <a:r>
              <a:rPr lang="zh-CN" altLang="en-US"/>
              <a:t>为纪念这一事件和感谢真主，先知穆罕默德继承了这一传统，列为朝觐功课礼仪之一。教法规定；凡经济条件宽裕的穆斯林，每年都要奉行宰牲礼仪。朝觐者在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日举行宰牲，其他各地的穆斯林自</a:t>
            </a:r>
            <a:r>
              <a:rPr lang="en-US" altLang="zh-CN"/>
              <a:t>10</a:t>
            </a:r>
            <a:r>
              <a:rPr lang="zh-CN" altLang="en-US"/>
              <a:t>～</a:t>
            </a:r>
            <a:r>
              <a:rPr lang="en-US" altLang="zh-CN"/>
              <a:t>12</a:t>
            </a:r>
            <a:r>
              <a:rPr lang="zh-CN" altLang="en-US"/>
              <a:t>日，期限为</a:t>
            </a:r>
            <a:r>
              <a:rPr lang="en-US" altLang="zh-CN"/>
              <a:t>3</a:t>
            </a:r>
            <a:r>
              <a:rPr lang="zh-CN" altLang="en-US"/>
              <a:t>天。超逾期限，宰牲无效。穆罕默德在麦加传播伊斯兰教时，真主降示：“我确已赐你多福，故你应当为你的主而礼拜，并宰牺牲”。</a:t>
            </a:r>
            <a:r>
              <a:rPr lang="en-US" altLang="zh-CN"/>
              <a:t>[2] </a:t>
            </a:r>
          </a:p>
          <a:p>
            <a:r>
              <a:rPr lang="zh-CN" altLang="en-US"/>
              <a:t>穆罕默德顺主命，效发易卜拉欣宰牲献祭，于伊斯兰教历</a:t>
            </a:r>
            <a:r>
              <a:rPr lang="en-US" altLang="zh-CN"/>
              <a:t>2</a:t>
            </a:r>
            <a:r>
              <a:rPr lang="zh-CN" altLang="en-US"/>
              <a:t>年（</a:t>
            </a:r>
            <a:r>
              <a:rPr lang="en-US" altLang="zh-CN"/>
              <a:t>633</a:t>
            </a:r>
            <a:r>
              <a:rPr lang="zh-CN" altLang="en-US"/>
              <a:t>）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日定制会礼，即今宰牲节。宰牲与朝觐同义，目的为求接近真主。</a:t>
            </a:r>
            <a:r>
              <a:rPr lang="en-US" altLang="zh-CN"/>
              <a:t>[3]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25AF0-4CE2-4BD4-B850-C8D0BFC8173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79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243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4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64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C535DD3-6CA8-4121-8F5C-9173C85FC253}"/>
              </a:ext>
            </a:extLst>
          </p:cNvPr>
          <p:cNvSpPr/>
          <p:nvPr userDrawn="1"/>
        </p:nvSpPr>
        <p:spPr>
          <a:xfrm>
            <a:off x="0" y="-2"/>
            <a:ext cx="12192000" cy="908722"/>
          </a:xfrm>
          <a:prstGeom prst="rect">
            <a:avLst/>
          </a:prstGeom>
          <a:solidFill>
            <a:srgbClr val="3366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箭头: 五边形 7">
            <a:extLst>
              <a:ext uri="{FF2B5EF4-FFF2-40B4-BE49-F238E27FC236}">
                <a16:creationId xmlns="" xmlns:a16="http://schemas.microsoft.com/office/drawing/2014/main" id="{B9C39CA1-45D2-43FB-AA23-4D49F9C2060E}"/>
              </a:ext>
            </a:extLst>
          </p:cNvPr>
          <p:cNvSpPr/>
          <p:nvPr userDrawn="1"/>
        </p:nvSpPr>
        <p:spPr>
          <a:xfrm>
            <a:off x="-9037" y="-4519"/>
            <a:ext cx="1566415" cy="908720"/>
          </a:xfrm>
          <a:prstGeom prst="homePlate">
            <a:avLst>
              <a:gd name="adj" fmla="val 18662"/>
            </a:avLst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Picture 8" descr="C:\Users\ShiYanch\Desktop\PNG\System\White\MB_0006_back.png">
            <a:hlinkClick r:id="" action="ppaction://hlinkshowjump?jump=nextslide"/>
            <a:extLst>
              <a:ext uri="{FF2B5EF4-FFF2-40B4-BE49-F238E27FC236}">
                <a16:creationId xmlns="" xmlns:a16="http://schemas.microsoft.com/office/drawing/2014/main" id="{63D90452-37BF-4E73-A977-EE2B04B376F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76" b="-1851"/>
          <a:stretch/>
        </p:blipFill>
        <p:spPr bwMode="auto">
          <a:xfrm rot="10800000">
            <a:off x="505436" y="131808"/>
            <a:ext cx="631066" cy="63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13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C535DD3-6CA8-4121-8F5C-9173C85FC253}"/>
              </a:ext>
            </a:extLst>
          </p:cNvPr>
          <p:cNvSpPr/>
          <p:nvPr userDrawn="1"/>
        </p:nvSpPr>
        <p:spPr>
          <a:xfrm>
            <a:off x="0" y="-2"/>
            <a:ext cx="12192000" cy="908722"/>
          </a:xfrm>
          <a:prstGeom prst="rect">
            <a:avLst/>
          </a:prstGeom>
          <a:solidFill>
            <a:srgbClr val="3366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箭头: 五边形 7">
            <a:extLst>
              <a:ext uri="{FF2B5EF4-FFF2-40B4-BE49-F238E27FC236}">
                <a16:creationId xmlns="" xmlns:a16="http://schemas.microsoft.com/office/drawing/2014/main" id="{B9C39CA1-45D2-43FB-AA23-4D49F9C2060E}"/>
              </a:ext>
            </a:extLst>
          </p:cNvPr>
          <p:cNvSpPr/>
          <p:nvPr userDrawn="1"/>
        </p:nvSpPr>
        <p:spPr>
          <a:xfrm>
            <a:off x="-9037" y="-4519"/>
            <a:ext cx="1566415" cy="908720"/>
          </a:xfrm>
          <a:prstGeom prst="homePlate">
            <a:avLst>
              <a:gd name="adj" fmla="val 18662"/>
            </a:avLst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Picture 8" descr="C:\Users\ShiYanch\Desktop\PNG\System\White\MB_0006_back.png">
            <a:hlinkClick r:id="" action="ppaction://hlinkshowjump?jump=nextslide"/>
            <a:extLst>
              <a:ext uri="{FF2B5EF4-FFF2-40B4-BE49-F238E27FC236}">
                <a16:creationId xmlns="" xmlns:a16="http://schemas.microsoft.com/office/drawing/2014/main" id="{63D90452-37BF-4E73-A977-EE2B04B376F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76" b="-1851"/>
          <a:stretch/>
        </p:blipFill>
        <p:spPr bwMode="auto">
          <a:xfrm rot="10800000">
            <a:off x="505436" y="131808"/>
            <a:ext cx="631066" cy="63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237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2210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50120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8894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8127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316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31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9903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2917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558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3120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466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1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40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83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00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15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8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7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5C3D1-B619-4C49-8071-A8130A6B5FF5}" type="datetimeFigureOut">
              <a:rPr lang="zh-CN" altLang="en-US" smtClean="0"/>
              <a:pPr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9AEF9-1720-48BE-83C7-0CAD8EF38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EDE9D-C7EB-4727-9BF3-2AE9DF1BB4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711EF-D528-48A8-A96D-E7E3BFDDE1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4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NULL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26" Type="http://schemas.openxmlformats.org/officeDocument/2006/relationships/image" Target="../media/image59.jpeg"/><Relationship Id="rId39" Type="http://schemas.openxmlformats.org/officeDocument/2006/relationships/image" Target="../media/image72.png"/><Relationship Id="rId3" Type="http://schemas.openxmlformats.org/officeDocument/2006/relationships/image" Target="../media/image36.jpeg"/><Relationship Id="rId21" Type="http://schemas.openxmlformats.org/officeDocument/2006/relationships/image" Target="../media/image54.jpeg"/><Relationship Id="rId34" Type="http://schemas.openxmlformats.org/officeDocument/2006/relationships/image" Target="../media/image67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33" Type="http://schemas.openxmlformats.org/officeDocument/2006/relationships/image" Target="../media/image66.jpeg"/><Relationship Id="rId38" Type="http://schemas.openxmlformats.org/officeDocument/2006/relationships/image" Target="../media/image71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jpeg"/><Relationship Id="rId29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24" Type="http://schemas.openxmlformats.org/officeDocument/2006/relationships/image" Target="../media/image57.jpeg"/><Relationship Id="rId32" Type="http://schemas.openxmlformats.org/officeDocument/2006/relationships/image" Target="../media/image65.jpeg"/><Relationship Id="rId37" Type="http://schemas.openxmlformats.org/officeDocument/2006/relationships/image" Target="../media/image70.pn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36" Type="http://schemas.openxmlformats.org/officeDocument/2006/relationships/image" Target="../media/image69.png"/><Relationship Id="rId10" Type="http://schemas.openxmlformats.org/officeDocument/2006/relationships/image" Target="../media/image43.jpeg"/><Relationship Id="rId19" Type="http://schemas.openxmlformats.org/officeDocument/2006/relationships/image" Target="../media/image52.jpeg"/><Relationship Id="rId31" Type="http://schemas.openxmlformats.org/officeDocument/2006/relationships/image" Target="../media/image64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Relationship Id="rId22" Type="http://schemas.openxmlformats.org/officeDocument/2006/relationships/image" Target="../media/image55.jpeg"/><Relationship Id="rId27" Type="http://schemas.openxmlformats.org/officeDocument/2006/relationships/image" Target="../media/image60.jpeg"/><Relationship Id="rId30" Type="http://schemas.openxmlformats.org/officeDocument/2006/relationships/image" Target="../media/image63.jpeg"/><Relationship Id="rId35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26" Type="http://schemas.openxmlformats.org/officeDocument/2006/relationships/image" Target="../media/image59.jpeg"/><Relationship Id="rId39" Type="http://schemas.openxmlformats.org/officeDocument/2006/relationships/image" Target="../media/image76.png"/><Relationship Id="rId3" Type="http://schemas.openxmlformats.org/officeDocument/2006/relationships/image" Target="../media/image36.jpeg"/><Relationship Id="rId21" Type="http://schemas.openxmlformats.org/officeDocument/2006/relationships/image" Target="../media/image54.jpeg"/><Relationship Id="rId34" Type="http://schemas.openxmlformats.org/officeDocument/2006/relationships/image" Target="../media/image67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33" Type="http://schemas.openxmlformats.org/officeDocument/2006/relationships/image" Target="../media/image66.jpeg"/><Relationship Id="rId38" Type="http://schemas.openxmlformats.org/officeDocument/2006/relationships/image" Target="../media/image75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jpeg"/><Relationship Id="rId29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24" Type="http://schemas.openxmlformats.org/officeDocument/2006/relationships/image" Target="../media/image57.jpeg"/><Relationship Id="rId32" Type="http://schemas.openxmlformats.org/officeDocument/2006/relationships/image" Target="../media/image65.jpe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36" Type="http://schemas.openxmlformats.org/officeDocument/2006/relationships/image" Target="../media/image73.png"/><Relationship Id="rId10" Type="http://schemas.openxmlformats.org/officeDocument/2006/relationships/image" Target="../media/image43.jpeg"/><Relationship Id="rId19" Type="http://schemas.openxmlformats.org/officeDocument/2006/relationships/image" Target="../media/image52.jpeg"/><Relationship Id="rId31" Type="http://schemas.openxmlformats.org/officeDocument/2006/relationships/image" Target="../media/image64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Relationship Id="rId22" Type="http://schemas.openxmlformats.org/officeDocument/2006/relationships/image" Target="../media/image55.jpeg"/><Relationship Id="rId27" Type="http://schemas.openxmlformats.org/officeDocument/2006/relationships/image" Target="../media/image60.jpeg"/><Relationship Id="rId30" Type="http://schemas.openxmlformats.org/officeDocument/2006/relationships/image" Target="../media/image63.jpeg"/><Relationship Id="rId35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18" Type="http://schemas.openxmlformats.org/officeDocument/2006/relationships/image" Target="../media/image52.jpeg"/><Relationship Id="rId26" Type="http://schemas.openxmlformats.org/officeDocument/2006/relationships/image" Target="../media/image60.jpeg"/><Relationship Id="rId3" Type="http://schemas.openxmlformats.org/officeDocument/2006/relationships/image" Target="../media/image37.jpeg"/><Relationship Id="rId21" Type="http://schemas.openxmlformats.org/officeDocument/2006/relationships/image" Target="../media/image55.jpeg"/><Relationship Id="rId34" Type="http://schemas.openxmlformats.org/officeDocument/2006/relationships/image" Target="../media/image68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17" Type="http://schemas.openxmlformats.org/officeDocument/2006/relationships/image" Target="../media/image51.jpeg"/><Relationship Id="rId25" Type="http://schemas.openxmlformats.org/officeDocument/2006/relationships/image" Target="../media/image59.jpeg"/><Relationship Id="rId33" Type="http://schemas.openxmlformats.org/officeDocument/2006/relationships/image" Target="../media/image67.jpeg"/><Relationship Id="rId2" Type="http://schemas.openxmlformats.org/officeDocument/2006/relationships/image" Target="../media/image36.jpeg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29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24" Type="http://schemas.openxmlformats.org/officeDocument/2006/relationships/image" Target="../media/image58.jpeg"/><Relationship Id="rId32" Type="http://schemas.openxmlformats.org/officeDocument/2006/relationships/image" Target="../media/image66.jpeg"/><Relationship Id="rId5" Type="http://schemas.openxmlformats.org/officeDocument/2006/relationships/image" Target="../media/image39.jpeg"/><Relationship Id="rId15" Type="http://schemas.openxmlformats.org/officeDocument/2006/relationships/image" Target="../media/image49.jpeg"/><Relationship Id="rId23" Type="http://schemas.openxmlformats.org/officeDocument/2006/relationships/image" Target="../media/image57.jpeg"/><Relationship Id="rId28" Type="http://schemas.openxmlformats.org/officeDocument/2006/relationships/image" Target="../media/image62.jpeg"/><Relationship Id="rId36" Type="http://schemas.openxmlformats.org/officeDocument/2006/relationships/image" Target="../media/image79.png"/><Relationship Id="rId10" Type="http://schemas.openxmlformats.org/officeDocument/2006/relationships/image" Target="../media/image44.jpeg"/><Relationship Id="rId19" Type="http://schemas.openxmlformats.org/officeDocument/2006/relationships/image" Target="../media/image53.jpeg"/><Relationship Id="rId31" Type="http://schemas.openxmlformats.org/officeDocument/2006/relationships/image" Target="../media/image65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Relationship Id="rId22" Type="http://schemas.openxmlformats.org/officeDocument/2006/relationships/image" Target="../media/image56.jpeg"/><Relationship Id="rId27" Type="http://schemas.openxmlformats.org/officeDocument/2006/relationships/image" Target="../media/image61.jpeg"/><Relationship Id="rId30" Type="http://schemas.openxmlformats.org/officeDocument/2006/relationships/image" Target="../media/image64.jpeg"/><Relationship Id="rId35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8.jpeg"/><Relationship Id="rId18" Type="http://schemas.openxmlformats.org/officeDocument/2006/relationships/image" Target="../media/image54.jpeg"/><Relationship Id="rId26" Type="http://schemas.openxmlformats.org/officeDocument/2006/relationships/image" Target="../media/image68.jpeg"/><Relationship Id="rId3" Type="http://schemas.openxmlformats.org/officeDocument/2006/relationships/image" Target="../media/image35.jpeg"/><Relationship Id="rId21" Type="http://schemas.openxmlformats.org/officeDocument/2006/relationships/image" Target="../media/image60.jpeg"/><Relationship Id="rId7" Type="http://schemas.openxmlformats.org/officeDocument/2006/relationships/image" Target="../media/image41.jpeg"/><Relationship Id="rId12" Type="http://schemas.openxmlformats.org/officeDocument/2006/relationships/image" Target="../media/image47.jpeg"/><Relationship Id="rId17" Type="http://schemas.openxmlformats.org/officeDocument/2006/relationships/image" Target="../media/image53.jpeg"/><Relationship Id="rId25" Type="http://schemas.openxmlformats.org/officeDocument/2006/relationships/image" Target="../media/image66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jpeg"/><Relationship Id="rId20" Type="http://schemas.openxmlformats.org/officeDocument/2006/relationships/image" Target="../media/image57.jpeg"/><Relationship Id="rId1" Type="http://schemas.openxmlformats.org/officeDocument/2006/relationships/tags" Target="../tags/tag2.xml"/><Relationship Id="rId6" Type="http://schemas.openxmlformats.org/officeDocument/2006/relationships/image" Target="../media/image40.jpeg"/><Relationship Id="rId11" Type="http://schemas.openxmlformats.org/officeDocument/2006/relationships/image" Target="../media/image46.jpeg"/><Relationship Id="rId24" Type="http://schemas.openxmlformats.org/officeDocument/2006/relationships/image" Target="../media/image65.jpeg"/><Relationship Id="rId5" Type="http://schemas.openxmlformats.org/officeDocument/2006/relationships/image" Target="../media/image38.jpeg"/><Relationship Id="rId15" Type="http://schemas.openxmlformats.org/officeDocument/2006/relationships/image" Target="../media/image50.jpeg"/><Relationship Id="rId23" Type="http://schemas.openxmlformats.org/officeDocument/2006/relationships/image" Target="../media/image64.jpeg"/><Relationship Id="rId28" Type="http://schemas.openxmlformats.org/officeDocument/2006/relationships/image" Target="../media/image56.jpeg"/><Relationship Id="rId10" Type="http://schemas.openxmlformats.org/officeDocument/2006/relationships/image" Target="../media/image45.jpeg"/><Relationship Id="rId19" Type="http://schemas.openxmlformats.org/officeDocument/2006/relationships/image" Target="../media/image55.jpeg"/><Relationship Id="rId4" Type="http://schemas.openxmlformats.org/officeDocument/2006/relationships/image" Target="../media/image36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Relationship Id="rId22" Type="http://schemas.openxmlformats.org/officeDocument/2006/relationships/image" Target="../media/image62.jpeg"/><Relationship Id="rId27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91.wmf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wmf"/><Relationship Id="rId5" Type="http://schemas.openxmlformats.org/officeDocument/2006/relationships/image" Target="../media/image83.png"/><Relationship Id="rId10" Type="http://schemas.openxmlformats.org/officeDocument/2006/relationships/image" Target="../media/image88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Relationship Id="rId1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13.wmf"/><Relationship Id="rId3" Type="http://schemas.openxmlformats.org/officeDocument/2006/relationships/image" Target="../media/image103.wmf"/><Relationship Id="rId7" Type="http://schemas.openxmlformats.org/officeDocument/2006/relationships/image" Target="../media/image107.wmf"/><Relationship Id="rId12" Type="http://schemas.openxmlformats.org/officeDocument/2006/relationships/image" Target="../media/image112.wmf"/><Relationship Id="rId2" Type="http://schemas.openxmlformats.org/officeDocument/2006/relationships/image" Target="../media/image102.wmf"/><Relationship Id="rId16" Type="http://schemas.openxmlformats.org/officeDocument/2006/relationships/image" Target="../media/image1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wmf"/><Relationship Id="rId11" Type="http://schemas.openxmlformats.org/officeDocument/2006/relationships/image" Target="../media/image111.wmf"/><Relationship Id="rId5" Type="http://schemas.openxmlformats.org/officeDocument/2006/relationships/image" Target="../media/image105.wmf"/><Relationship Id="rId15" Type="http://schemas.openxmlformats.org/officeDocument/2006/relationships/image" Target="../media/image115.wmf"/><Relationship Id="rId10" Type="http://schemas.openxmlformats.org/officeDocument/2006/relationships/image" Target="../media/image110.wmf"/><Relationship Id="rId4" Type="http://schemas.openxmlformats.org/officeDocument/2006/relationships/image" Target="../media/image104.wmf"/><Relationship Id="rId9" Type="http://schemas.openxmlformats.org/officeDocument/2006/relationships/image" Target="../media/image109.wmf"/><Relationship Id="rId14" Type="http://schemas.openxmlformats.org/officeDocument/2006/relationships/image" Target="../media/image114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13" Type="http://schemas.openxmlformats.org/officeDocument/2006/relationships/image" Target="../media/image65.jpeg"/><Relationship Id="rId3" Type="http://schemas.openxmlformats.org/officeDocument/2006/relationships/audio" Target="../media/audio1.wav"/><Relationship Id="rId7" Type="http://schemas.openxmlformats.org/officeDocument/2006/relationships/image" Target="../media/image64.jpeg"/><Relationship Id="rId12" Type="http://schemas.openxmlformats.org/officeDocument/2006/relationships/image" Target="../media/image5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image" Target="../media/image63.jpeg"/><Relationship Id="rId5" Type="http://schemas.openxmlformats.org/officeDocument/2006/relationships/image" Target="../media/image35.jpeg"/><Relationship Id="rId10" Type="http://schemas.openxmlformats.org/officeDocument/2006/relationships/image" Target="../media/image41.jpeg"/><Relationship Id="rId4" Type="http://schemas.openxmlformats.org/officeDocument/2006/relationships/audio" Target="../media/audio3.wav"/><Relationship Id="rId9" Type="http://schemas.openxmlformats.org/officeDocument/2006/relationships/image" Target="../media/image37.jpeg"/><Relationship Id="rId1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86186\Desktop\&#20013;&#22269;&#30086;&#22495;\D594.TIF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microsoft.com/office/2007/relationships/hdphoto" Target="../media/hdphoto4.wdp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C92104C-A54A-4B50-9DE1-280FCD2CE7F3}"/>
              </a:ext>
            </a:extLst>
          </p:cNvPr>
          <p:cNvSpPr txBox="1"/>
          <p:nvPr/>
        </p:nvSpPr>
        <p:spPr>
          <a:xfrm>
            <a:off x="172352" y="93168"/>
            <a:ext cx="67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省级行政区的形状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3036190-563A-4FE7-91AE-FED5CC4AE2EC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62" y="7340"/>
            <a:chExt cx="5198" cy="39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98B8B1B-A743-4AF7-8C9E-74E16E770FC0}"/>
                </a:ext>
              </a:extLst>
            </p:cNvPr>
            <p:cNvGrpSpPr/>
            <p:nvPr/>
          </p:nvGrpSpPr>
          <p:grpSpPr>
            <a:xfrm>
              <a:off x="1691" y="7620"/>
              <a:ext cx="4742" cy="3282"/>
              <a:chOff x="0" y="0"/>
              <a:chExt cx="5760" cy="4083"/>
            </a:xfrm>
          </p:grpSpPr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542D767-F31D-48AD-B105-B7C5B83C1858}"/>
                  </a:ext>
                </a:extLst>
              </p:cNvPr>
              <p:cNvSpPr/>
              <p:nvPr/>
            </p:nvSpPr>
            <p:spPr>
              <a:xfrm>
                <a:off x="0" y="1968"/>
                <a:ext cx="1807" cy="1084"/>
              </a:xfrm>
              <a:custGeom>
                <a:avLst/>
                <a:gdLst/>
                <a:ahLst/>
                <a:cxnLst>
                  <a:cxn ang="0">
                    <a:pos x="259" y="151"/>
                  </a:cxn>
                  <a:cxn ang="0">
                    <a:pos x="482" y="61"/>
                  </a:cxn>
                  <a:cxn ang="0">
                    <a:pos x="603" y="20"/>
                  </a:cxn>
                  <a:cxn ang="0">
                    <a:pos x="664" y="0"/>
                  </a:cxn>
                  <a:cxn ang="0">
                    <a:pos x="866" y="61"/>
                  </a:cxn>
                  <a:cxn ang="0">
                    <a:pos x="997" y="40"/>
                  </a:cxn>
                  <a:cxn ang="0">
                    <a:pos x="1251" y="162"/>
                  </a:cxn>
                  <a:cxn ang="0">
                    <a:pos x="1584" y="130"/>
                  </a:cxn>
                  <a:cxn ang="0">
                    <a:pos x="1960" y="61"/>
                  </a:cxn>
                  <a:cxn ang="0">
                    <a:pos x="2203" y="130"/>
                  </a:cxn>
                  <a:cxn ang="0">
                    <a:pos x="2293" y="171"/>
                  </a:cxn>
                  <a:cxn ang="0">
                    <a:pos x="2354" y="191"/>
                  </a:cxn>
                  <a:cxn ang="0">
                    <a:pos x="2354" y="425"/>
                  </a:cxn>
                  <a:cxn ang="0">
                    <a:pos x="2293" y="546"/>
                  </a:cxn>
                  <a:cxn ang="0">
                    <a:pos x="2507" y="960"/>
                  </a:cxn>
                  <a:cxn ang="0">
                    <a:pos x="2658" y="1032"/>
                  </a:cxn>
                  <a:cxn ang="0">
                    <a:pos x="3013" y="1174"/>
                  </a:cxn>
                  <a:cxn ang="0">
                    <a:pos x="3204" y="1214"/>
                  </a:cxn>
                  <a:cxn ang="0">
                    <a:pos x="3297" y="1264"/>
                  </a:cxn>
                  <a:cxn ang="0">
                    <a:pos x="3346" y="1356"/>
                  </a:cxn>
                  <a:cxn ang="0">
                    <a:pos x="3519" y="1417"/>
                  </a:cxn>
                  <a:cxn ang="0">
                    <a:pos x="3702" y="1336"/>
                  </a:cxn>
                  <a:cxn ang="0">
                    <a:pos x="3772" y="1154"/>
                  </a:cxn>
                  <a:cxn ang="0">
                    <a:pos x="3925" y="1345"/>
                  </a:cxn>
                  <a:cxn ang="0">
                    <a:pos x="3965" y="1406"/>
                  </a:cxn>
                  <a:cxn ang="0">
                    <a:pos x="4055" y="1729"/>
                  </a:cxn>
                  <a:cxn ang="0">
                    <a:pos x="3974" y="2053"/>
                  </a:cxn>
                  <a:cxn ang="0">
                    <a:pos x="3925" y="2296"/>
                  </a:cxn>
                  <a:cxn ang="0">
                    <a:pos x="3763" y="2195"/>
                  </a:cxn>
                  <a:cxn ang="0">
                    <a:pos x="3621" y="2307"/>
                  </a:cxn>
                  <a:cxn ang="0">
                    <a:pos x="3378" y="2215"/>
                  </a:cxn>
                  <a:cxn ang="0">
                    <a:pos x="3164" y="2287"/>
                  </a:cxn>
                  <a:cxn ang="0">
                    <a:pos x="2831" y="2438"/>
                  </a:cxn>
                  <a:cxn ang="0">
                    <a:pos x="2649" y="2418"/>
                  </a:cxn>
                  <a:cxn ang="0">
                    <a:pos x="2588" y="2397"/>
                  </a:cxn>
                  <a:cxn ang="0">
                    <a:pos x="2516" y="2267"/>
                  </a:cxn>
                  <a:cxn ang="0">
                    <a:pos x="2273" y="2125"/>
                  </a:cxn>
                  <a:cxn ang="0">
                    <a:pos x="2203" y="2053"/>
                  </a:cxn>
                  <a:cxn ang="0">
                    <a:pos x="2082" y="2085"/>
                  </a:cxn>
                  <a:cxn ang="0">
                    <a:pos x="1929" y="2206"/>
                  </a:cxn>
                  <a:cxn ang="0">
                    <a:pos x="1888" y="2114"/>
                  </a:cxn>
                  <a:cxn ang="0">
                    <a:pos x="1879" y="2044"/>
                  </a:cxn>
                  <a:cxn ang="0">
                    <a:pos x="1807" y="2053"/>
                  </a:cxn>
                  <a:cxn ang="0">
                    <a:pos x="1595" y="2044"/>
                  </a:cxn>
                  <a:cxn ang="0">
                    <a:pos x="1393" y="1993"/>
                  </a:cxn>
                  <a:cxn ang="0">
                    <a:pos x="1312" y="1972"/>
                  </a:cxn>
                  <a:cxn ang="0">
                    <a:pos x="1199" y="1871"/>
                  </a:cxn>
                  <a:cxn ang="0">
                    <a:pos x="1098" y="1790"/>
                  </a:cxn>
                  <a:cxn ang="0">
                    <a:pos x="1069" y="1781"/>
                  </a:cxn>
                  <a:cxn ang="0">
                    <a:pos x="1008" y="1639"/>
                  </a:cxn>
                  <a:cxn ang="0">
                    <a:pos x="846" y="1608"/>
                  </a:cxn>
                  <a:cxn ang="0">
                    <a:pos x="745" y="1437"/>
                  </a:cxn>
                  <a:cxn ang="0">
                    <a:pos x="653" y="1365"/>
                  </a:cxn>
                  <a:cxn ang="0">
                    <a:pos x="572" y="1255"/>
                  </a:cxn>
                  <a:cxn ang="0">
                    <a:pos x="461" y="1316"/>
                  </a:cxn>
                  <a:cxn ang="0">
                    <a:pos x="308" y="1142"/>
                  </a:cxn>
                  <a:cxn ang="0">
                    <a:pos x="198" y="1053"/>
                  </a:cxn>
                  <a:cxn ang="0">
                    <a:pos x="86" y="870"/>
                  </a:cxn>
                  <a:cxn ang="0">
                    <a:pos x="117" y="596"/>
                  </a:cxn>
                  <a:cxn ang="0">
                    <a:pos x="218" y="648"/>
                  </a:cxn>
                  <a:cxn ang="0">
                    <a:pos x="187" y="466"/>
                  </a:cxn>
                  <a:cxn ang="0">
                    <a:pos x="248" y="232"/>
                  </a:cxn>
                  <a:cxn ang="0">
                    <a:pos x="259" y="151"/>
                  </a:cxn>
                </a:cxnLst>
                <a:rect l="0" t="0" r="0" b="0"/>
                <a:pathLst>
                  <a:path w="803" h="482">
                    <a:moveTo>
                      <a:pt x="51" y="30"/>
                    </a:moveTo>
                    <a:cubicBezTo>
                      <a:pt x="68" y="24"/>
                      <a:pt x="77" y="15"/>
                      <a:pt x="95" y="12"/>
                    </a:cubicBezTo>
                    <a:cubicBezTo>
                      <a:pt x="103" y="9"/>
                      <a:pt x="111" y="7"/>
                      <a:pt x="119" y="4"/>
                    </a:cubicBezTo>
                    <a:cubicBezTo>
                      <a:pt x="123" y="3"/>
                      <a:pt x="131" y="0"/>
                      <a:pt x="131" y="0"/>
                    </a:cubicBezTo>
                    <a:cubicBezTo>
                      <a:pt x="145" y="2"/>
                      <a:pt x="159" y="4"/>
                      <a:pt x="171" y="12"/>
                    </a:cubicBezTo>
                    <a:cubicBezTo>
                      <a:pt x="180" y="11"/>
                      <a:pt x="188" y="8"/>
                      <a:pt x="197" y="8"/>
                    </a:cubicBezTo>
                    <a:cubicBezTo>
                      <a:pt x="200" y="8"/>
                      <a:pt x="239" y="29"/>
                      <a:pt x="247" y="32"/>
                    </a:cubicBezTo>
                    <a:cubicBezTo>
                      <a:pt x="270" y="31"/>
                      <a:pt x="290" y="28"/>
                      <a:pt x="313" y="26"/>
                    </a:cubicBezTo>
                    <a:cubicBezTo>
                      <a:pt x="343" y="16"/>
                      <a:pt x="348" y="14"/>
                      <a:pt x="387" y="12"/>
                    </a:cubicBezTo>
                    <a:cubicBezTo>
                      <a:pt x="405" y="14"/>
                      <a:pt x="419" y="19"/>
                      <a:pt x="435" y="26"/>
                    </a:cubicBezTo>
                    <a:cubicBezTo>
                      <a:pt x="441" y="29"/>
                      <a:pt x="447" y="31"/>
                      <a:pt x="453" y="34"/>
                    </a:cubicBezTo>
                    <a:cubicBezTo>
                      <a:pt x="457" y="36"/>
                      <a:pt x="465" y="38"/>
                      <a:pt x="465" y="38"/>
                    </a:cubicBezTo>
                    <a:cubicBezTo>
                      <a:pt x="473" y="50"/>
                      <a:pt x="468" y="70"/>
                      <a:pt x="465" y="84"/>
                    </a:cubicBezTo>
                    <a:cubicBezTo>
                      <a:pt x="463" y="93"/>
                      <a:pt x="453" y="108"/>
                      <a:pt x="453" y="108"/>
                    </a:cubicBezTo>
                    <a:cubicBezTo>
                      <a:pt x="457" y="134"/>
                      <a:pt x="465" y="180"/>
                      <a:pt x="495" y="190"/>
                    </a:cubicBezTo>
                    <a:cubicBezTo>
                      <a:pt x="504" y="199"/>
                      <a:pt x="515" y="197"/>
                      <a:pt x="525" y="204"/>
                    </a:cubicBezTo>
                    <a:cubicBezTo>
                      <a:pt x="547" y="219"/>
                      <a:pt x="568" y="228"/>
                      <a:pt x="595" y="232"/>
                    </a:cubicBezTo>
                    <a:cubicBezTo>
                      <a:pt x="607" y="234"/>
                      <a:pt x="621" y="236"/>
                      <a:pt x="633" y="240"/>
                    </a:cubicBezTo>
                    <a:cubicBezTo>
                      <a:pt x="640" y="242"/>
                      <a:pt x="651" y="250"/>
                      <a:pt x="651" y="250"/>
                    </a:cubicBezTo>
                    <a:cubicBezTo>
                      <a:pt x="654" y="255"/>
                      <a:pt x="656" y="264"/>
                      <a:pt x="661" y="268"/>
                    </a:cubicBezTo>
                    <a:cubicBezTo>
                      <a:pt x="670" y="275"/>
                      <a:pt x="684" y="276"/>
                      <a:pt x="695" y="280"/>
                    </a:cubicBezTo>
                    <a:cubicBezTo>
                      <a:pt x="720" y="277"/>
                      <a:pt x="714" y="275"/>
                      <a:pt x="731" y="264"/>
                    </a:cubicBezTo>
                    <a:cubicBezTo>
                      <a:pt x="738" y="253"/>
                      <a:pt x="739" y="240"/>
                      <a:pt x="745" y="228"/>
                    </a:cubicBezTo>
                    <a:cubicBezTo>
                      <a:pt x="760" y="233"/>
                      <a:pt x="764" y="255"/>
                      <a:pt x="775" y="266"/>
                    </a:cubicBezTo>
                    <a:cubicBezTo>
                      <a:pt x="782" y="286"/>
                      <a:pt x="771" y="256"/>
                      <a:pt x="783" y="278"/>
                    </a:cubicBezTo>
                    <a:cubicBezTo>
                      <a:pt x="793" y="296"/>
                      <a:pt x="798" y="322"/>
                      <a:pt x="801" y="342"/>
                    </a:cubicBezTo>
                    <a:cubicBezTo>
                      <a:pt x="800" y="367"/>
                      <a:pt x="803" y="388"/>
                      <a:pt x="785" y="406"/>
                    </a:cubicBezTo>
                    <a:cubicBezTo>
                      <a:pt x="781" y="423"/>
                      <a:pt x="788" y="441"/>
                      <a:pt x="775" y="454"/>
                    </a:cubicBezTo>
                    <a:cubicBezTo>
                      <a:pt x="757" y="449"/>
                      <a:pt x="767" y="438"/>
                      <a:pt x="743" y="434"/>
                    </a:cubicBezTo>
                    <a:cubicBezTo>
                      <a:pt x="732" y="441"/>
                      <a:pt x="728" y="452"/>
                      <a:pt x="715" y="456"/>
                    </a:cubicBezTo>
                    <a:cubicBezTo>
                      <a:pt x="693" y="452"/>
                      <a:pt x="690" y="441"/>
                      <a:pt x="667" y="438"/>
                    </a:cubicBezTo>
                    <a:cubicBezTo>
                      <a:pt x="650" y="440"/>
                      <a:pt x="641" y="448"/>
                      <a:pt x="625" y="452"/>
                    </a:cubicBezTo>
                    <a:cubicBezTo>
                      <a:pt x="605" y="465"/>
                      <a:pt x="579" y="468"/>
                      <a:pt x="559" y="482"/>
                    </a:cubicBezTo>
                    <a:cubicBezTo>
                      <a:pt x="556" y="482"/>
                      <a:pt x="528" y="479"/>
                      <a:pt x="523" y="478"/>
                    </a:cubicBezTo>
                    <a:cubicBezTo>
                      <a:pt x="519" y="477"/>
                      <a:pt x="511" y="474"/>
                      <a:pt x="511" y="474"/>
                    </a:cubicBezTo>
                    <a:cubicBezTo>
                      <a:pt x="505" y="466"/>
                      <a:pt x="503" y="456"/>
                      <a:pt x="497" y="448"/>
                    </a:cubicBezTo>
                    <a:cubicBezTo>
                      <a:pt x="491" y="425"/>
                      <a:pt x="470" y="423"/>
                      <a:pt x="449" y="420"/>
                    </a:cubicBezTo>
                    <a:cubicBezTo>
                      <a:pt x="443" y="411"/>
                      <a:pt x="446" y="409"/>
                      <a:pt x="435" y="406"/>
                    </a:cubicBezTo>
                    <a:cubicBezTo>
                      <a:pt x="427" y="408"/>
                      <a:pt x="419" y="410"/>
                      <a:pt x="411" y="412"/>
                    </a:cubicBezTo>
                    <a:cubicBezTo>
                      <a:pt x="401" y="422"/>
                      <a:pt x="394" y="432"/>
                      <a:pt x="381" y="436"/>
                    </a:cubicBezTo>
                    <a:cubicBezTo>
                      <a:pt x="364" y="433"/>
                      <a:pt x="368" y="432"/>
                      <a:pt x="373" y="418"/>
                    </a:cubicBezTo>
                    <a:cubicBezTo>
                      <a:pt x="372" y="413"/>
                      <a:pt x="375" y="407"/>
                      <a:pt x="371" y="404"/>
                    </a:cubicBezTo>
                    <a:cubicBezTo>
                      <a:pt x="367" y="401"/>
                      <a:pt x="362" y="406"/>
                      <a:pt x="357" y="406"/>
                    </a:cubicBezTo>
                    <a:cubicBezTo>
                      <a:pt x="343" y="406"/>
                      <a:pt x="329" y="405"/>
                      <a:pt x="315" y="404"/>
                    </a:cubicBezTo>
                    <a:cubicBezTo>
                      <a:pt x="301" y="401"/>
                      <a:pt x="288" y="398"/>
                      <a:pt x="275" y="394"/>
                    </a:cubicBezTo>
                    <a:cubicBezTo>
                      <a:pt x="270" y="392"/>
                      <a:pt x="259" y="390"/>
                      <a:pt x="259" y="390"/>
                    </a:cubicBezTo>
                    <a:cubicBezTo>
                      <a:pt x="251" y="384"/>
                      <a:pt x="246" y="376"/>
                      <a:pt x="237" y="370"/>
                    </a:cubicBezTo>
                    <a:cubicBezTo>
                      <a:pt x="233" y="359"/>
                      <a:pt x="228" y="358"/>
                      <a:pt x="217" y="354"/>
                    </a:cubicBezTo>
                    <a:cubicBezTo>
                      <a:pt x="215" y="353"/>
                      <a:pt x="211" y="352"/>
                      <a:pt x="211" y="352"/>
                    </a:cubicBezTo>
                    <a:cubicBezTo>
                      <a:pt x="205" y="343"/>
                      <a:pt x="204" y="332"/>
                      <a:pt x="199" y="324"/>
                    </a:cubicBezTo>
                    <a:cubicBezTo>
                      <a:pt x="195" y="318"/>
                      <a:pt x="174" y="319"/>
                      <a:pt x="167" y="318"/>
                    </a:cubicBezTo>
                    <a:cubicBezTo>
                      <a:pt x="164" y="296"/>
                      <a:pt x="163" y="295"/>
                      <a:pt x="147" y="284"/>
                    </a:cubicBezTo>
                    <a:cubicBezTo>
                      <a:pt x="142" y="274"/>
                      <a:pt x="140" y="273"/>
                      <a:pt x="129" y="270"/>
                    </a:cubicBezTo>
                    <a:cubicBezTo>
                      <a:pt x="126" y="259"/>
                      <a:pt x="123" y="251"/>
                      <a:pt x="113" y="248"/>
                    </a:cubicBezTo>
                    <a:cubicBezTo>
                      <a:pt x="102" y="250"/>
                      <a:pt x="99" y="252"/>
                      <a:pt x="91" y="260"/>
                    </a:cubicBezTo>
                    <a:cubicBezTo>
                      <a:pt x="80" y="249"/>
                      <a:pt x="75" y="235"/>
                      <a:pt x="61" y="226"/>
                    </a:cubicBezTo>
                    <a:cubicBezTo>
                      <a:pt x="55" y="217"/>
                      <a:pt x="49" y="211"/>
                      <a:pt x="39" y="208"/>
                    </a:cubicBezTo>
                    <a:cubicBezTo>
                      <a:pt x="31" y="197"/>
                      <a:pt x="21" y="185"/>
                      <a:pt x="17" y="172"/>
                    </a:cubicBezTo>
                    <a:cubicBezTo>
                      <a:pt x="16" y="160"/>
                      <a:pt x="0" y="103"/>
                      <a:pt x="23" y="118"/>
                    </a:cubicBezTo>
                    <a:cubicBezTo>
                      <a:pt x="26" y="133"/>
                      <a:pt x="29" y="130"/>
                      <a:pt x="43" y="128"/>
                    </a:cubicBezTo>
                    <a:cubicBezTo>
                      <a:pt x="49" y="111"/>
                      <a:pt x="42" y="107"/>
                      <a:pt x="37" y="92"/>
                    </a:cubicBezTo>
                    <a:cubicBezTo>
                      <a:pt x="38" y="74"/>
                      <a:pt x="30" y="52"/>
                      <a:pt x="49" y="46"/>
                    </a:cubicBezTo>
                    <a:cubicBezTo>
                      <a:pt x="58" y="32"/>
                      <a:pt x="61" y="37"/>
                      <a:pt x="51" y="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D22984A-F3B1-434B-A5B5-1BB872EDB1B4}"/>
                  </a:ext>
                </a:extLst>
              </p:cNvPr>
              <p:cNvSpPr/>
              <p:nvPr/>
            </p:nvSpPr>
            <p:spPr>
              <a:xfrm>
                <a:off x="1968" y="0"/>
                <a:ext cx="2012" cy="1737"/>
              </a:xfrm>
              <a:custGeom>
                <a:avLst/>
                <a:gdLst/>
                <a:ahLst/>
                <a:cxnLst>
                  <a:cxn ang="0">
                    <a:pos x="275" y="2714"/>
                  </a:cxn>
                  <a:cxn ang="0">
                    <a:pos x="729" y="2765"/>
                  </a:cxn>
                  <a:cxn ang="0">
                    <a:pos x="1074" y="2927"/>
                  </a:cxn>
                  <a:cxn ang="0">
                    <a:pos x="1368" y="2927"/>
                  </a:cxn>
                  <a:cxn ang="0">
                    <a:pos x="1884" y="2774"/>
                  </a:cxn>
                  <a:cxn ang="0">
                    <a:pos x="2300" y="2673"/>
                  </a:cxn>
                  <a:cxn ang="0">
                    <a:pos x="2491" y="2491"/>
                  </a:cxn>
                  <a:cxn ang="0">
                    <a:pos x="2442" y="2369"/>
                  </a:cxn>
                  <a:cxn ang="0">
                    <a:pos x="2795" y="2138"/>
                  </a:cxn>
                  <a:cxn ang="0">
                    <a:pos x="3038" y="1996"/>
                  </a:cxn>
                  <a:cxn ang="0">
                    <a:pos x="3241" y="1874"/>
                  </a:cxn>
                  <a:cxn ang="0">
                    <a:pos x="3342" y="1742"/>
                  </a:cxn>
                  <a:cxn ang="0">
                    <a:pos x="3718" y="1631"/>
                  </a:cxn>
                  <a:cxn ang="0">
                    <a:pos x="3504" y="1328"/>
                  </a:cxn>
                  <a:cxn ang="0">
                    <a:pos x="3099" y="1418"/>
                  </a:cxn>
                  <a:cxn ang="0">
                    <a:pos x="3099" y="1085"/>
                  </a:cxn>
                  <a:cxn ang="0">
                    <a:pos x="3403" y="932"/>
                  </a:cxn>
                  <a:cxn ang="0">
                    <a:pos x="3556" y="761"/>
                  </a:cxn>
                  <a:cxn ang="0">
                    <a:pos x="3657" y="284"/>
                  </a:cxn>
                  <a:cxn ang="0">
                    <a:pos x="3585" y="234"/>
                  </a:cxn>
                  <a:cxn ang="0">
                    <a:pos x="3707" y="20"/>
                  </a:cxn>
                  <a:cxn ang="0">
                    <a:pos x="3758" y="113"/>
                  </a:cxn>
                  <a:cxn ang="0">
                    <a:pos x="3941" y="243"/>
                  </a:cxn>
                  <a:cxn ang="0">
                    <a:pos x="4083" y="466"/>
                  </a:cxn>
                  <a:cxn ang="0">
                    <a:pos x="4375" y="315"/>
                  </a:cxn>
                  <a:cxn ang="0">
                    <a:pos x="4476" y="608"/>
                  </a:cxn>
                  <a:cxn ang="0">
                    <a:pos x="4395" y="1094"/>
                  </a:cxn>
                  <a:cxn ang="0">
                    <a:pos x="4184" y="1377"/>
                  </a:cxn>
                  <a:cxn ang="0">
                    <a:pos x="4294" y="1600"/>
                  </a:cxn>
                  <a:cxn ang="0">
                    <a:pos x="4092" y="1814"/>
                  </a:cxn>
                  <a:cxn ang="0">
                    <a:pos x="4375" y="2045"/>
                  </a:cxn>
                  <a:cxn ang="0">
                    <a:pos x="4528" y="2369"/>
                  </a:cxn>
                  <a:cxn ang="0">
                    <a:pos x="4326" y="2450"/>
                  </a:cxn>
                  <a:cxn ang="0">
                    <a:pos x="4152" y="2664"/>
                  </a:cxn>
                  <a:cxn ang="0">
                    <a:pos x="3869" y="2705"/>
                  </a:cxn>
                  <a:cxn ang="0">
                    <a:pos x="3727" y="2896"/>
                  </a:cxn>
                  <a:cxn ang="0">
                    <a:pos x="3637" y="2745"/>
                  </a:cxn>
                  <a:cxn ang="0">
                    <a:pos x="3484" y="2664"/>
                  </a:cxn>
                  <a:cxn ang="0">
                    <a:pos x="3403" y="2786"/>
                  </a:cxn>
                  <a:cxn ang="0">
                    <a:pos x="3131" y="2907"/>
                  </a:cxn>
                  <a:cxn ang="0">
                    <a:pos x="2917" y="3008"/>
                  </a:cxn>
                  <a:cxn ang="0">
                    <a:pos x="2937" y="3240"/>
                  </a:cxn>
                  <a:cxn ang="0">
                    <a:pos x="2593" y="3362"/>
                  </a:cxn>
                  <a:cxn ang="0">
                    <a:pos x="2086" y="3686"/>
                  </a:cxn>
                  <a:cxn ang="0">
                    <a:pos x="1996" y="3848"/>
                  </a:cxn>
                  <a:cxn ang="0">
                    <a:pos x="1834" y="3888"/>
                  </a:cxn>
                  <a:cxn ang="0">
                    <a:pos x="1632" y="3798"/>
                  </a:cxn>
                  <a:cxn ang="0">
                    <a:pos x="1701" y="3564"/>
                  </a:cxn>
                  <a:cxn ang="0">
                    <a:pos x="1389" y="3859"/>
                  </a:cxn>
                  <a:cxn ang="0">
                    <a:pos x="1085" y="3807"/>
                  </a:cxn>
                  <a:cxn ang="0">
                    <a:pos x="1146" y="3463"/>
                  </a:cxn>
                  <a:cxn ang="0">
                    <a:pos x="871" y="3524"/>
                  </a:cxn>
                  <a:cxn ang="0">
                    <a:pos x="628" y="3575"/>
                  </a:cxn>
                  <a:cxn ang="0">
                    <a:pos x="405" y="3341"/>
                  </a:cxn>
                  <a:cxn ang="0">
                    <a:pos x="477" y="3139"/>
                  </a:cxn>
                  <a:cxn ang="0">
                    <a:pos x="223" y="3159"/>
                  </a:cxn>
                  <a:cxn ang="0">
                    <a:pos x="72" y="2948"/>
                  </a:cxn>
                  <a:cxn ang="0">
                    <a:pos x="20" y="2795"/>
                  </a:cxn>
                  <a:cxn ang="0">
                    <a:pos x="92" y="2684"/>
                  </a:cxn>
                </a:cxnLst>
                <a:rect l="0" t="0" r="0" b="0"/>
                <a:pathLst>
                  <a:path w="894" h="772">
                    <a:moveTo>
                      <a:pt x="2" y="520"/>
                    </a:moveTo>
                    <a:cubicBezTo>
                      <a:pt x="19" y="526"/>
                      <a:pt x="36" y="532"/>
                      <a:pt x="54" y="536"/>
                    </a:cubicBezTo>
                    <a:cubicBezTo>
                      <a:pt x="87" y="534"/>
                      <a:pt x="96" y="532"/>
                      <a:pt x="128" y="534"/>
                    </a:cubicBezTo>
                    <a:cubicBezTo>
                      <a:pt x="136" y="537"/>
                      <a:pt x="136" y="543"/>
                      <a:pt x="144" y="546"/>
                    </a:cubicBezTo>
                    <a:cubicBezTo>
                      <a:pt x="154" y="551"/>
                      <a:pt x="165" y="556"/>
                      <a:pt x="176" y="560"/>
                    </a:cubicBezTo>
                    <a:cubicBezTo>
                      <a:pt x="187" y="568"/>
                      <a:pt x="199" y="574"/>
                      <a:pt x="212" y="578"/>
                    </a:cubicBezTo>
                    <a:cubicBezTo>
                      <a:pt x="237" y="574"/>
                      <a:pt x="237" y="580"/>
                      <a:pt x="256" y="586"/>
                    </a:cubicBezTo>
                    <a:cubicBezTo>
                      <a:pt x="278" y="581"/>
                      <a:pt x="251" y="589"/>
                      <a:pt x="270" y="578"/>
                    </a:cubicBezTo>
                    <a:cubicBezTo>
                      <a:pt x="285" y="570"/>
                      <a:pt x="306" y="568"/>
                      <a:pt x="322" y="564"/>
                    </a:cubicBezTo>
                    <a:cubicBezTo>
                      <a:pt x="343" y="550"/>
                      <a:pt x="345" y="550"/>
                      <a:pt x="372" y="548"/>
                    </a:cubicBezTo>
                    <a:cubicBezTo>
                      <a:pt x="405" y="540"/>
                      <a:pt x="383" y="544"/>
                      <a:pt x="440" y="542"/>
                    </a:cubicBezTo>
                    <a:cubicBezTo>
                      <a:pt x="443" y="534"/>
                      <a:pt x="446" y="531"/>
                      <a:pt x="454" y="528"/>
                    </a:cubicBezTo>
                    <a:cubicBezTo>
                      <a:pt x="460" y="519"/>
                      <a:pt x="465" y="510"/>
                      <a:pt x="474" y="504"/>
                    </a:cubicBezTo>
                    <a:cubicBezTo>
                      <a:pt x="480" y="500"/>
                      <a:pt x="492" y="492"/>
                      <a:pt x="492" y="492"/>
                    </a:cubicBezTo>
                    <a:cubicBezTo>
                      <a:pt x="496" y="486"/>
                      <a:pt x="501" y="481"/>
                      <a:pt x="494" y="472"/>
                    </a:cubicBezTo>
                    <a:cubicBezTo>
                      <a:pt x="491" y="469"/>
                      <a:pt x="482" y="468"/>
                      <a:pt x="482" y="468"/>
                    </a:cubicBezTo>
                    <a:cubicBezTo>
                      <a:pt x="480" y="443"/>
                      <a:pt x="478" y="427"/>
                      <a:pt x="504" y="418"/>
                    </a:cubicBezTo>
                    <a:cubicBezTo>
                      <a:pt x="521" y="426"/>
                      <a:pt x="533" y="423"/>
                      <a:pt x="552" y="422"/>
                    </a:cubicBezTo>
                    <a:cubicBezTo>
                      <a:pt x="561" y="420"/>
                      <a:pt x="566" y="419"/>
                      <a:pt x="574" y="414"/>
                    </a:cubicBezTo>
                    <a:cubicBezTo>
                      <a:pt x="579" y="399"/>
                      <a:pt x="585" y="396"/>
                      <a:pt x="600" y="394"/>
                    </a:cubicBezTo>
                    <a:cubicBezTo>
                      <a:pt x="612" y="390"/>
                      <a:pt x="611" y="386"/>
                      <a:pt x="626" y="384"/>
                    </a:cubicBezTo>
                    <a:cubicBezTo>
                      <a:pt x="640" y="375"/>
                      <a:pt x="636" y="381"/>
                      <a:pt x="640" y="370"/>
                    </a:cubicBezTo>
                    <a:cubicBezTo>
                      <a:pt x="641" y="364"/>
                      <a:pt x="639" y="357"/>
                      <a:pt x="642" y="352"/>
                    </a:cubicBezTo>
                    <a:cubicBezTo>
                      <a:pt x="646" y="346"/>
                      <a:pt x="655" y="348"/>
                      <a:pt x="660" y="344"/>
                    </a:cubicBezTo>
                    <a:cubicBezTo>
                      <a:pt x="674" y="331"/>
                      <a:pt x="689" y="322"/>
                      <a:pt x="708" y="316"/>
                    </a:cubicBezTo>
                    <a:cubicBezTo>
                      <a:pt x="717" y="317"/>
                      <a:pt x="734" y="322"/>
                      <a:pt x="734" y="322"/>
                    </a:cubicBezTo>
                    <a:cubicBezTo>
                      <a:pt x="752" y="318"/>
                      <a:pt x="742" y="301"/>
                      <a:pt x="736" y="290"/>
                    </a:cubicBezTo>
                    <a:cubicBezTo>
                      <a:pt x="727" y="272"/>
                      <a:pt x="711" y="266"/>
                      <a:pt x="692" y="262"/>
                    </a:cubicBezTo>
                    <a:cubicBezTo>
                      <a:pt x="682" y="264"/>
                      <a:pt x="677" y="267"/>
                      <a:pt x="668" y="270"/>
                    </a:cubicBezTo>
                    <a:cubicBezTo>
                      <a:pt x="652" y="286"/>
                      <a:pt x="639" y="279"/>
                      <a:pt x="612" y="280"/>
                    </a:cubicBezTo>
                    <a:cubicBezTo>
                      <a:pt x="607" y="279"/>
                      <a:pt x="599" y="280"/>
                      <a:pt x="598" y="272"/>
                    </a:cubicBezTo>
                    <a:cubicBezTo>
                      <a:pt x="597" y="252"/>
                      <a:pt x="606" y="233"/>
                      <a:pt x="612" y="214"/>
                    </a:cubicBezTo>
                    <a:cubicBezTo>
                      <a:pt x="614" y="207"/>
                      <a:pt x="613" y="198"/>
                      <a:pt x="618" y="192"/>
                    </a:cubicBezTo>
                    <a:cubicBezTo>
                      <a:pt x="629" y="178"/>
                      <a:pt x="654" y="185"/>
                      <a:pt x="672" y="184"/>
                    </a:cubicBezTo>
                    <a:cubicBezTo>
                      <a:pt x="680" y="176"/>
                      <a:pt x="687" y="171"/>
                      <a:pt x="694" y="162"/>
                    </a:cubicBezTo>
                    <a:cubicBezTo>
                      <a:pt x="697" y="158"/>
                      <a:pt x="702" y="150"/>
                      <a:pt x="702" y="150"/>
                    </a:cubicBezTo>
                    <a:cubicBezTo>
                      <a:pt x="694" y="127"/>
                      <a:pt x="709" y="112"/>
                      <a:pt x="716" y="92"/>
                    </a:cubicBezTo>
                    <a:cubicBezTo>
                      <a:pt x="718" y="80"/>
                      <a:pt x="720" y="68"/>
                      <a:pt x="722" y="56"/>
                    </a:cubicBezTo>
                    <a:cubicBezTo>
                      <a:pt x="721" y="54"/>
                      <a:pt x="722" y="51"/>
                      <a:pt x="720" y="50"/>
                    </a:cubicBezTo>
                    <a:cubicBezTo>
                      <a:pt x="717" y="48"/>
                      <a:pt x="708" y="46"/>
                      <a:pt x="708" y="46"/>
                    </a:cubicBezTo>
                    <a:cubicBezTo>
                      <a:pt x="705" y="36"/>
                      <a:pt x="689" y="34"/>
                      <a:pt x="708" y="20"/>
                    </a:cubicBezTo>
                    <a:cubicBezTo>
                      <a:pt x="712" y="17"/>
                      <a:pt x="726" y="6"/>
                      <a:pt x="732" y="4"/>
                    </a:cubicBezTo>
                    <a:cubicBezTo>
                      <a:pt x="736" y="3"/>
                      <a:pt x="744" y="0"/>
                      <a:pt x="744" y="0"/>
                    </a:cubicBezTo>
                    <a:cubicBezTo>
                      <a:pt x="750" y="10"/>
                      <a:pt x="752" y="15"/>
                      <a:pt x="742" y="22"/>
                    </a:cubicBezTo>
                    <a:cubicBezTo>
                      <a:pt x="739" y="32"/>
                      <a:pt x="740" y="40"/>
                      <a:pt x="746" y="48"/>
                    </a:cubicBezTo>
                    <a:cubicBezTo>
                      <a:pt x="758" y="45"/>
                      <a:pt x="765" y="44"/>
                      <a:pt x="778" y="48"/>
                    </a:cubicBezTo>
                    <a:cubicBezTo>
                      <a:pt x="781" y="56"/>
                      <a:pt x="787" y="65"/>
                      <a:pt x="794" y="70"/>
                    </a:cubicBezTo>
                    <a:cubicBezTo>
                      <a:pt x="798" y="81"/>
                      <a:pt x="797" y="86"/>
                      <a:pt x="806" y="92"/>
                    </a:cubicBezTo>
                    <a:cubicBezTo>
                      <a:pt x="819" y="83"/>
                      <a:pt x="834" y="80"/>
                      <a:pt x="846" y="70"/>
                    </a:cubicBezTo>
                    <a:cubicBezTo>
                      <a:pt x="851" y="66"/>
                      <a:pt x="864" y="62"/>
                      <a:pt x="864" y="62"/>
                    </a:cubicBezTo>
                    <a:cubicBezTo>
                      <a:pt x="871" y="73"/>
                      <a:pt x="879" y="83"/>
                      <a:pt x="886" y="94"/>
                    </a:cubicBezTo>
                    <a:cubicBezTo>
                      <a:pt x="885" y="103"/>
                      <a:pt x="885" y="111"/>
                      <a:pt x="884" y="120"/>
                    </a:cubicBezTo>
                    <a:cubicBezTo>
                      <a:pt x="883" y="126"/>
                      <a:pt x="878" y="138"/>
                      <a:pt x="878" y="138"/>
                    </a:cubicBezTo>
                    <a:cubicBezTo>
                      <a:pt x="877" y="153"/>
                      <a:pt x="882" y="211"/>
                      <a:pt x="868" y="216"/>
                    </a:cubicBezTo>
                    <a:cubicBezTo>
                      <a:pt x="856" y="228"/>
                      <a:pt x="851" y="246"/>
                      <a:pt x="836" y="256"/>
                    </a:cubicBezTo>
                    <a:cubicBezTo>
                      <a:pt x="833" y="264"/>
                      <a:pt x="829" y="264"/>
                      <a:pt x="826" y="272"/>
                    </a:cubicBezTo>
                    <a:cubicBezTo>
                      <a:pt x="830" y="287"/>
                      <a:pt x="840" y="288"/>
                      <a:pt x="850" y="298"/>
                    </a:cubicBezTo>
                    <a:cubicBezTo>
                      <a:pt x="852" y="304"/>
                      <a:pt x="848" y="316"/>
                      <a:pt x="848" y="316"/>
                    </a:cubicBezTo>
                    <a:cubicBezTo>
                      <a:pt x="850" y="322"/>
                      <a:pt x="854" y="334"/>
                      <a:pt x="854" y="334"/>
                    </a:cubicBezTo>
                    <a:cubicBezTo>
                      <a:pt x="844" y="350"/>
                      <a:pt x="823" y="348"/>
                      <a:pt x="808" y="358"/>
                    </a:cubicBezTo>
                    <a:cubicBezTo>
                      <a:pt x="810" y="372"/>
                      <a:pt x="831" y="405"/>
                      <a:pt x="846" y="410"/>
                    </a:cubicBezTo>
                    <a:cubicBezTo>
                      <a:pt x="852" y="408"/>
                      <a:pt x="864" y="404"/>
                      <a:pt x="864" y="404"/>
                    </a:cubicBezTo>
                    <a:cubicBezTo>
                      <a:pt x="879" y="409"/>
                      <a:pt x="878" y="422"/>
                      <a:pt x="886" y="434"/>
                    </a:cubicBezTo>
                    <a:cubicBezTo>
                      <a:pt x="883" y="449"/>
                      <a:pt x="890" y="455"/>
                      <a:pt x="894" y="468"/>
                    </a:cubicBezTo>
                    <a:cubicBezTo>
                      <a:pt x="890" y="474"/>
                      <a:pt x="884" y="480"/>
                      <a:pt x="880" y="486"/>
                    </a:cubicBezTo>
                    <a:cubicBezTo>
                      <a:pt x="869" y="483"/>
                      <a:pt x="866" y="482"/>
                      <a:pt x="854" y="484"/>
                    </a:cubicBezTo>
                    <a:cubicBezTo>
                      <a:pt x="845" y="490"/>
                      <a:pt x="843" y="498"/>
                      <a:pt x="834" y="504"/>
                    </a:cubicBezTo>
                    <a:cubicBezTo>
                      <a:pt x="833" y="507"/>
                      <a:pt x="823" y="524"/>
                      <a:pt x="820" y="526"/>
                    </a:cubicBezTo>
                    <a:cubicBezTo>
                      <a:pt x="815" y="531"/>
                      <a:pt x="802" y="538"/>
                      <a:pt x="802" y="538"/>
                    </a:cubicBezTo>
                    <a:cubicBezTo>
                      <a:pt x="783" y="536"/>
                      <a:pt x="781" y="528"/>
                      <a:pt x="764" y="534"/>
                    </a:cubicBezTo>
                    <a:cubicBezTo>
                      <a:pt x="766" y="552"/>
                      <a:pt x="768" y="559"/>
                      <a:pt x="766" y="576"/>
                    </a:cubicBezTo>
                    <a:cubicBezTo>
                      <a:pt x="756" y="575"/>
                      <a:pt x="745" y="577"/>
                      <a:pt x="736" y="572"/>
                    </a:cubicBezTo>
                    <a:cubicBezTo>
                      <a:pt x="732" y="569"/>
                      <a:pt x="728" y="560"/>
                      <a:pt x="728" y="560"/>
                    </a:cubicBezTo>
                    <a:cubicBezTo>
                      <a:pt x="726" y="551"/>
                      <a:pt x="726" y="547"/>
                      <a:pt x="718" y="542"/>
                    </a:cubicBezTo>
                    <a:cubicBezTo>
                      <a:pt x="711" y="531"/>
                      <a:pt x="709" y="528"/>
                      <a:pt x="706" y="516"/>
                    </a:cubicBezTo>
                    <a:cubicBezTo>
                      <a:pt x="695" y="520"/>
                      <a:pt x="703" y="521"/>
                      <a:pt x="688" y="526"/>
                    </a:cubicBezTo>
                    <a:cubicBezTo>
                      <a:pt x="684" y="527"/>
                      <a:pt x="676" y="530"/>
                      <a:pt x="676" y="530"/>
                    </a:cubicBezTo>
                    <a:cubicBezTo>
                      <a:pt x="671" y="538"/>
                      <a:pt x="678" y="543"/>
                      <a:pt x="672" y="550"/>
                    </a:cubicBezTo>
                    <a:cubicBezTo>
                      <a:pt x="665" y="558"/>
                      <a:pt x="641" y="559"/>
                      <a:pt x="634" y="560"/>
                    </a:cubicBezTo>
                    <a:cubicBezTo>
                      <a:pt x="629" y="567"/>
                      <a:pt x="626" y="571"/>
                      <a:pt x="618" y="574"/>
                    </a:cubicBezTo>
                    <a:cubicBezTo>
                      <a:pt x="612" y="568"/>
                      <a:pt x="606" y="564"/>
                      <a:pt x="600" y="558"/>
                    </a:cubicBezTo>
                    <a:cubicBezTo>
                      <a:pt x="584" y="562"/>
                      <a:pt x="579" y="579"/>
                      <a:pt x="576" y="594"/>
                    </a:cubicBezTo>
                    <a:cubicBezTo>
                      <a:pt x="578" y="618"/>
                      <a:pt x="580" y="619"/>
                      <a:pt x="586" y="638"/>
                    </a:cubicBezTo>
                    <a:cubicBezTo>
                      <a:pt x="584" y="639"/>
                      <a:pt x="582" y="640"/>
                      <a:pt x="580" y="640"/>
                    </a:cubicBezTo>
                    <a:cubicBezTo>
                      <a:pt x="569" y="641"/>
                      <a:pt x="558" y="640"/>
                      <a:pt x="548" y="642"/>
                    </a:cubicBezTo>
                    <a:cubicBezTo>
                      <a:pt x="540" y="644"/>
                      <a:pt x="520" y="659"/>
                      <a:pt x="512" y="664"/>
                    </a:cubicBezTo>
                    <a:cubicBezTo>
                      <a:pt x="500" y="681"/>
                      <a:pt x="476" y="683"/>
                      <a:pt x="460" y="694"/>
                    </a:cubicBezTo>
                    <a:cubicBezTo>
                      <a:pt x="444" y="705"/>
                      <a:pt x="428" y="717"/>
                      <a:pt x="412" y="728"/>
                    </a:cubicBezTo>
                    <a:cubicBezTo>
                      <a:pt x="410" y="734"/>
                      <a:pt x="410" y="743"/>
                      <a:pt x="406" y="748"/>
                    </a:cubicBezTo>
                    <a:cubicBezTo>
                      <a:pt x="403" y="752"/>
                      <a:pt x="394" y="760"/>
                      <a:pt x="394" y="760"/>
                    </a:cubicBezTo>
                    <a:cubicBezTo>
                      <a:pt x="391" y="768"/>
                      <a:pt x="387" y="767"/>
                      <a:pt x="380" y="772"/>
                    </a:cubicBezTo>
                    <a:cubicBezTo>
                      <a:pt x="355" y="768"/>
                      <a:pt x="377" y="772"/>
                      <a:pt x="362" y="768"/>
                    </a:cubicBezTo>
                    <a:cubicBezTo>
                      <a:pt x="357" y="767"/>
                      <a:pt x="346" y="764"/>
                      <a:pt x="346" y="764"/>
                    </a:cubicBezTo>
                    <a:cubicBezTo>
                      <a:pt x="338" y="758"/>
                      <a:pt x="330" y="755"/>
                      <a:pt x="322" y="750"/>
                    </a:cubicBezTo>
                    <a:cubicBezTo>
                      <a:pt x="318" y="739"/>
                      <a:pt x="322" y="730"/>
                      <a:pt x="330" y="722"/>
                    </a:cubicBezTo>
                    <a:cubicBezTo>
                      <a:pt x="332" y="716"/>
                      <a:pt x="336" y="704"/>
                      <a:pt x="336" y="704"/>
                    </a:cubicBezTo>
                    <a:cubicBezTo>
                      <a:pt x="333" y="693"/>
                      <a:pt x="330" y="695"/>
                      <a:pt x="320" y="692"/>
                    </a:cubicBezTo>
                    <a:cubicBezTo>
                      <a:pt x="295" y="709"/>
                      <a:pt x="290" y="738"/>
                      <a:pt x="274" y="762"/>
                    </a:cubicBezTo>
                    <a:cubicBezTo>
                      <a:pt x="271" y="767"/>
                      <a:pt x="244" y="769"/>
                      <a:pt x="240" y="770"/>
                    </a:cubicBezTo>
                    <a:cubicBezTo>
                      <a:pt x="221" y="767"/>
                      <a:pt x="223" y="766"/>
                      <a:pt x="214" y="752"/>
                    </a:cubicBezTo>
                    <a:cubicBezTo>
                      <a:pt x="216" y="733"/>
                      <a:pt x="218" y="721"/>
                      <a:pt x="228" y="706"/>
                    </a:cubicBezTo>
                    <a:cubicBezTo>
                      <a:pt x="227" y="699"/>
                      <a:pt x="228" y="691"/>
                      <a:pt x="226" y="684"/>
                    </a:cubicBezTo>
                    <a:cubicBezTo>
                      <a:pt x="224" y="677"/>
                      <a:pt x="206" y="687"/>
                      <a:pt x="202" y="688"/>
                    </a:cubicBezTo>
                    <a:cubicBezTo>
                      <a:pt x="192" y="691"/>
                      <a:pt x="181" y="691"/>
                      <a:pt x="172" y="696"/>
                    </a:cubicBezTo>
                    <a:cubicBezTo>
                      <a:pt x="161" y="701"/>
                      <a:pt x="154" y="712"/>
                      <a:pt x="142" y="716"/>
                    </a:cubicBezTo>
                    <a:cubicBezTo>
                      <a:pt x="131" y="712"/>
                      <a:pt x="138" y="715"/>
                      <a:pt x="124" y="706"/>
                    </a:cubicBezTo>
                    <a:cubicBezTo>
                      <a:pt x="120" y="703"/>
                      <a:pt x="112" y="698"/>
                      <a:pt x="112" y="698"/>
                    </a:cubicBezTo>
                    <a:cubicBezTo>
                      <a:pt x="107" y="684"/>
                      <a:pt x="94" y="665"/>
                      <a:pt x="80" y="660"/>
                    </a:cubicBezTo>
                    <a:cubicBezTo>
                      <a:pt x="77" y="651"/>
                      <a:pt x="80" y="649"/>
                      <a:pt x="88" y="646"/>
                    </a:cubicBezTo>
                    <a:cubicBezTo>
                      <a:pt x="94" y="640"/>
                      <a:pt x="102" y="630"/>
                      <a:pt x="94" y="620"/>
                    </a:cubicBezTo>
                    <a:cubicBezTo>
                      <a:pt x="91" y="617"/>
                      <a:pt x="82" y="616"/>
                      <a:pt x="82" y="616"/>
                    </a:cubicBezTo>
                    <a:cubicBezTo>
                      <a:pt x="67" y="617"/>
                      <a:pt x="58" y="619"/>
                      <a:pt x="44" y="624"/>
                    </a:cubicBezTo>
                    <a:cubicBezTo>
                      <a:pt x="38" y="626"/>
                      <a:pt x="26" y="630"/>
                      <a:pt x="26" y="630"/>
                    </a:cubicBezTo>
                    <a:cubicBezTo>
                      <a:pt x="13" y="617"/>
                      <a:pt x="19" y="599"/>
                      <a:pt x="14" y="582"/>
                    </a:cubicBezTo>
                    <a:cubicBezTo>
                      <a:pt x="14" y="582"/>
                      <a:pt x="9" y="567"/>
                      <a:pt x="8" y="564"/>
                    </a:cubicBezTo>
                    <a:cubicBezTo>
                      <a:pt x="7" y="560"/>
                      <a:pt x="4" y="552"/>
                      <a:pt x="4" y="552"/>
                    </a:cubicBezTo>
                    <a:cubicBezTo>
                      <a:pt x="3" y="543"/>
                      <a:pt x="0" y="528"/>
                      <a:pt x="4" y="526"/>
                    </a:cubicBezTo>
                    <a:cubicBezTo>
                      <a:pt x="8" y="524"/>
                      <a:pt x="13" y="530"/>
                      <a:pt x="18" y="530"/>
                    </a:cubicBezTo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632618E-BB68-4EE4-9863-126EAA8D0451}"/>
                  </a:ext>
                </a:extLst>
              </p:cNvPr>
              <p:cNvGrpSpPr/>
              <p:nvPr/>
            </p:nvGrpSpPr>
            <p:grpSpPr>
              <a:xfrm>
                <a:off x="48" y="144"/>
                <a:ext cx="5712" cy="3939"/>
                <a:chOff x="48" y="144"/>
                <a:chExt cx="5712" cy="3939"/>
              </a:xfrm>
            </p:grpSpPr>
            <p:sp>
              <p:nvSpPr>
                <p:cNvPr id="9" name="Freeform 7">
                  <a:extLst>
                    <a:ext uri="{FF2B5EF4-FFF2-40B4-BE49-F238E27FC236}">
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D75D9E9-CCF9-4E36-841B-064B87D8AECE}"/>
                    </a:ext>
                  </a:extLst>
                </p:cNvPr>
                <p:cNvSpPr/>
                <p:nvPr/>
              </p:nvSpPr>
              <p:spPr>
                <a:xfrm>
                  <a:off x="48" y="288"/>
                  <a:ext cx="1860" cy="1410"/>
                </a:xfrm>
                <a:custGeom>
                  <a:avLst/>
                  <a:gdLst/>
                  <a:ahLst/>
                  <a:cxnLst>
                    <a:cxn ang="0">
                      <a:pos x="1380" y="96"/>
                    </a:cxn>
                    <a:cxn ang="0">
                      <a:pos x="1512" y="240"/>
                    </a:cxn>
                    <a:cxn ang="0">
                      <a:pos x="1590" y="474"/>
                    </a:cxn>
                    <a:cxn ang="0">
                      <a:pos x="1716" y="558"/>
                    </a:cxn>
                    <a:cxn ang="0">
                      <a:pos x="1770" y="618"/>
                    </a:cxn>
                    <a:cxn ang="0">
                      <a:pos x="1830" y="672"/>
                    </a:cxn>
                    <a:cxn ang="0">
                      <a:pos x="1848" y="708"/>
                    </a:cxn>
                    <a:cxn ang="0">
                      <a:pos x="1854" y="798"/>
                    </a:cxn>
                    <a:cxn ang="0">
                      <a:pos x="1686" y="900"/>
                    </a:cxn>
                    <a:cxn ang="0">
                      <a:pos x="1626" y="936"/>
                    </a:cxn>
                    <a:cxn ang="0">
                      <a:pos x="1560" y="996"/>
                    </a:cxn>
                    <a:cxn ang="0">
                      <a:pos x="1362" y="1146"/>
                    </a:cxn>
                    <a:cxn ang="0">
                      <a:pos x="1314" y="1224"/>
                    </a:cxn>
                    <a:cxn ang="0">
                      <a:pos x="1362" y="1302"/>
                    </a:cxn>
                    <a:cxn ang="0">
                      <a:pos x="1254" y="1398"/>
                    </a:cxn>
                    <a:cxn ang="0">
                      <a:pos x="1194" y="1380"/>
                    </a:cxn>
                    <a:cxn ang="0">
                      <a:pos x="1104" y="1326"/>
                    </a:cxn>
                    <a:cxn ang="0">
                      <a:pos x="960" y="1356"/>
                    </a:cxn>
                    <a:cxn ang="0">
                      <a:pos x="714" y="1356"/>
                    </a:cxn>
                    <a:cxn ang="0">
                      <a:pos x="522" y="1308"/>
                    </a:cxn>
                    <a:cxn ang="0">
                      <a:pos x="378" y="1332"/>
                    </a:cxn>
                    <a:cxn ang="0">
                      <a:pos x="252" y="1314"/>
                    </a:cxn>
                    <a:cxn ang="0">
                      <a:pos x="174" y="1218"/>
                    </a:cxn>
                    <a:cxn ang="0">
                      <a:pos x="120" y="1200"/>
                    </a:cxn>
                    <a:cxn ang="0">
                      <a:pos x="90" y="1038"/>
                    </a:cxn>
                    <a:cxn ang="0">
                      <a:pos x="78" y="912"/>
                    </a:cxn>
                    <a:cxn ang="0">
                      <a:pos x="0" y="810"/>
                    </a:cxn>
                    <a:cxn ang="0">
                      <a:pos x="60" y="690"/>
                    </a:cxn>
                    <a:cxn ang="0">
                      <a:pos x="186" y="678"/>
                    </a:cxn>
                    <a:cxn ang="0">
                      <a:pos x="258" y="702"/>
                    </a:cxn>
                    <a:cxn ang="0">
                      <a:pos x="312" y="672"/>
                    </a:cxn>
                    <a:cxn ang="0">
                      <a:pos x="348" y="672"/>
                    </a:cxn>
                    <a:cxn ang="0">
                      <a:pos x="504" y="642"/>
                    </a:cxn>
                    <a:cxn ang="0">
                      <a:pos x="594" y="612"/>
                    </a:cxn>
                    <a:cxn ang="0">
                      <a:pos x="678" y="498"/>
                    </a:cxn>
                    <a:cxn ang="0">
                      <a:pos x="792" y="336"/>
                    </a:cxn>
                    <a:cxn ang="0">
                      <a:pos x="966" y="168"/>
                    </a:cxn>
                    <a:cxn ang="0">
                      <a:pos x="1164" y="120"/>
                    </a:cxn>
                    <a:cxn ang="0">
                      <a:pos x="1188" y="96"/>
                    </a:cxn>
                    <a:cxn ang="0">
                      <a:pos x="1254" y="54"/>
                    </a:cxn>
                    <a:cxn ang="0">
                      <a:pos x="1326" y="6"/>
                    </a:cxn>
                  </a:cxnLst>
                  <a:rect l="0" t="0" r="0" b="0"/>
                  <a:pathLst>
                    <a:path w="1860" h="1410">
                      <a:moveTo>
                        <a:pt x="1344" y="6"/>
                      </a:moveTo>
                      <a:cubicBezTo>
                        <a:pt x="1349" y="35"/>
                        <a:pt x="1350" y="79"/>
                        <a:pt x="1380" y="96"/>
                      </a:cubicBezTo>
                      <a:cubicBezTo>
                        <a:pt x="1405" y="110"/>
                        <a:pt x="1430" y="107"/>
                        <a:pt x="1452" y="126"/>
                      </a:cubicBezTo>
                      <a:cubicBezTo>
                        <a:pt x="1491" y="159"/>
                        <a:pt x="1497" y="195"/>
                        <a:pt x="1512" y="240"/>
                      </a:cubicBezTo>
                      <a:cubicBezTo>
                        <a:pt x="1508" y="311"/>
                        <a:pt x="1504" y="361"/>
                        <a:pt x="1482" y="426"/>
                      </a:cubicBezTo>
                      <a:cubicBezTo>
                        <a:pt x="1496" y="469"/>
                        <a:pt x="1552" y="469"/>
                        <a:pt x="1590" y="474"/>
                      </a:cubicBezTo>
                      <a:cubicBezTo>
                        <a:pt x="1627" y="486"/>
                        <a:pt x="1651" y="511"/>
                        <a:pt x="1680" y="534"/>
                      </a:cubicBezTo>
                      <a:cubicBezTo>
                        <a:pt x="1691" y="543"/>
                        <a:pt x="1716" y="558"/>
                        <a:pt x="1716" y="558"/>
                      </a:cubicBezTo>
                      <a:cubicBezTo>
                        <a:pt x="1744" y="599"/>
                        <a:pt x="1726" y="589"/>
                        <a:pt x="1758" y="600"/>
                      </a:cubicBezTo>
                      <a:cubicBezTo>
                        <a:pt x="1762" y="606"/>
                        <a:pt x="1764" y="613"/>
                        <a:pt x="1770" y="618"/>
                      </a:cubicBezTo>
                      <a:cubicBezTo>
                        <a:pt x="1775" y="622"/>
                        <a:pt x="1784" y="620"/>
                        <a:pt x="1788" y="624"/>
                      </a:cubicBezTo>
                      <a:cubicBezTo>
                        <a:pt x="1858" y="694"/>
                        <a:pt x="1779" y="638"/>
                        <a:pt x="1830" y="672"/>
                      </a:cubicBezTo>
                      <a:cubicBezTo>
                        <a:pt x="1832" y="678"/>
                        <a:pt x="1833" y="684"/>
                        <a:pt x="1836" y="690"/>
                      </a:cubicBezTo>
                      <a:cubicBezTo>
                        <a:pt x="1839" y="696"/>
                        <a:pt x="1845" y="701"/>
                        <a:pt x="1848" y="708"/>
                      </a:cubicBezTo>
                      <a:cubicBezTo>
                        <a:pt x="1853" y="720"/>
                        <a:pt x="1860" y="744"/>
                        <a:pt x="1860" y="744"/>
                      </a:cubicBezTo>
                      <a:cubicBezTo>
                        <a:pt x="1858" y="762"/>
                        <a:pt x="1858" y="780"/>
                        <a:pt x="1854" y="798"/>
                      </a:cubicBezTo>
                      <a:cubicBezTo>
                        <a:pt x="1841" y="864"/>
                        <a:pt x="1776" y="846"/>
                        <a:pt x="1722" y="864"/>
                      </a:cubicBezTo>
                      <a:cubicBezTo>
                        <a:pt x="1702" y="879"/>
                        <a:pt x="1697" y="879"/>
                        <a:pt x="1686" y="900"/>
                      </a:cubicBezTo>
                      <a:cubicBezTo>
                        <a:pt x="1683" y="906"/>
                        <a:pt x="1685" y="914"/>
                        <a:pt x="1680" y="918"/>
                      </a:cubicBezTo>
                      <a:cubicBezTo>
                        <a:pt x="1680" y="918"/>
                        <a:pt x="1635" y="933"/>
                        <a:pt x="1626" y="936"/>
                      </a:cubicBezTo>
                      <a:cubicBezTo>
                        <a:pt x="1614" y="940"/>
                        <a:pt x="1590" y="948"/>
                        <a:pt x="1590" y="948"/>
                      </a:cubicBezTo>
                      <a:cubicBezTo>
                        <a:pt x="1576" y="991"/>
                        <a:pt x="1589" y="977"/>
                        <a:pt x="1560" y="996"/>
                      </a:cubicBezTo>
                      <a:cubicBezTo>
                        <a:pt x="1535" y="1033"/>
                        <a:pt x="1550" y="1096"/>
                        <a:pt x="1530" y="1116"/>
                      </a:cubicBezTo>
                      <a:cubicBezTo>
                        <a:pt x="1511" y="1135"/>
                        <a:pt x="1379" y="1145"/>
                        <a:pt x="1362" y="1146"/>
                      </a:cubicBezTo>
                      <a:cubicBezTo>
                        <a:pt x="1341" y="1153"/>
                        <a:pt x="1335" y="1167"/>
                        <a:pt x="1326" y="1188"/>
                      </a:cubicBezTo>
                      <a:cubicBezTo>
                        <a:pt x="1321" y="1200"/>
                        <a:pt x="1314" y="1224"/>
                        <a:pt x="1314" y="1224"/>
                      </a:cubicBezTo>
                      <a:cubicBezTo>
                        <a:pt x="1326" y="1284"/>
                        <a:pt x="1308" y="1232"/>
                        <a:pt x="1338" y="1266"/>
                      </a:cubicBezTo>
                      <a:cubicBezTo>
                        <a:pt x="1347" y="1277"/>
                        <a:pt x="1362" y="1302"/>
                        <a:pt x="1362" y="1302"/>
                      </a:cubicBezTo>
                      <a:cubicBezTo>
                        <a:pt x="1353" y="1338"/>
                        <a:pt x="1345" y="1398"/>
                        <a:pt x="1308" y="1410"/>
                      </a:cubicBezTo>
                      <a:cubicBezTo>
                        <a:pt x="1286" y="1377"/>
                        <a:pt x="1308" y="1398"/>
                        <a:pt x="1254" y="1398"/>
                      </a:cubicBezTo>
                      <a:cubicBezTo>
                        <a:pt x="1240" y="1398"/>
                        <a:pt x="1226" y="1394"/>
                        <a:pt x="1212" y="1392"/>
                      </a:cubicBezTo>
                      <a:cubicBezTo>
                        <a:pt x="1206" y="1388"/>
                        <a:pt x="1199" y="1385"/>
                        <a:pt x="1194" y="1380"/>
                      </a:cubicBezTo>
                      <a:cubicBezTo>
                        <a:pt x="1189" y="1375"/>
                        <a:pt x="1187" y="1367"/>
                        <a:pt x="1182" y="1362"/>
                      </a:cubicBezTo>
                      <a:cubicBezTo>
                        <a:pt x="1156" y="1339"/>
                        <a:pt x="1136" y="1334"/>
                        <a:pt x="1104" y="1326"/>
                      </a:cubicBezTo>
                      <a:cubicBezTo>
                        <a:pt x="1068" y="1328"/>
                        <a:pt x="1031" y="1325"/>
                        <a:pt x="996" y="1332"/>
                      </a:cubicBezTo>
                      <a:cubicBezTo>
                        <a:pt x="982" y="1335"/>
                        <a:pt x="974" y="1355"/>
                        <a:pt x="960" y="1356"/>
                      </a:cubicBezTo>
                      <a:cubicBezTo>
                        <a:pt x="924" y="1358"/>
                        <a:pt x="888" y="1360"/>
                        <a:pt x="852" y="1362"/>
                      </a:cubicBezTo>
                      <a:cubicBezTo>
                        <a:pt x="810" y="1404"/>
                        <a:pt x="762" y="1375"/>
                        <a:pt x="714" y="1356"/>
                      </a:cubicBezTo>
                      <a:cubicBezTo>
                        <a:pt x="660" y="1335"/>
                        <a:pt x="616" y="1325"/>
                        <a:pt x="558" y="1320"/>
                      </a:cubicBezTo>
                      <a:cubicBezTo>
                        <a:pt x="546" y="1316"/>
                        <a:pt x="534" y="1312"/>
                        <a:pt x="522" y="1308"/>
                      </a:cubicBezTo>
                      <a:cubicBezTo>
                        <a:pt x="516" y="1306"/>
                        <a:pt x="504" y="1302"/>
                        <a:pt x="504" y="1302"/>
                      </a:cubicBezTo>
                      <a:cubicBezTo>
                        <a:pt x="461" y="1308"/>
                        <a:pt x="420" y="1318"/>
                        <a:pt x="378" y="1332"/>
                      </a:cubicBezTo>
                      <a:cubicBezTo>
                        <a:pt x="362" y="1356"/>
                        <a:pt x="334" y="1367"/>
                        <a:pt x="306" y="1374"/>
                      </a:cubicBezTo>
                      <a:cubicBezTo>
                        <a:pt x="259" y="1358"/>
                        <a:pt x="266" y="1357"/>
                        <a:pt x="252" y="1314"/>
                      </a:cubicBezTo>
                      <a:cubicBezTo>
                        <a:pt x="246" y="1271"/>
                        <a:pt x="250" y="1265"/>
                        <a:pt x="216" y="1248"/>
                      </a:cubicBezTo>
                      <a:cubicBezTo>
                        <a:pt x="201" y="1240"/>
                        <a:pt x="189" y="1226"/>
                        <a:pt x="174" y="1218"/>
                      </a:cubicBezTo>
                      <a:cubicBezTo>
                        <a:pt x="163" y="1212"/>
                        <a:pt x="150" y="1210"/>
                        <a:pt x="138" y="1206"/>
                      </a:cubicBezTo>
                      <a:cubicBezTo>
                        <a:pt x="132" y="1204"/>
                        <a:pt x="120" y="1200"/>
                        <a:pt x="120" y="1200"/>
                      </a:cubicBezTo>
                      <a:cubicBezTo>
                        <a:pt x="111" y="1164"/>
                        <a:pt x="109" y="1128"/>
                        <a:pt x="102" y="1092"/>
                      </a:cubicBezTo>
                      <a:cubicBezTo>
                        <a:pt x="102" y="1092"/>
                        <a:pt x="96" y="1046"/>
                        <a:pt x="90" y="1038"/>
                      </a:cubicBezTo>
                      <a:cubicBezTo>
                        <a:pt x="75" y="1019"/>
                        <a:pt x="51" y="1012"/>
                        <a:pt x="36" y="990"/>
                      </a:cubicBezTo>
                      <a:cubicBezTo>
                        <a:pt x="72" y="978"/>
                        <a:pt x="72" y="946"/>
                        <a:pt x="78" y="912"/>
                      </a:cubicBezTo>
                      <a:cubicBezTo>
                        <a:pt x="68" y="830"/>
                        <a:pt x="81" y="886"/>
                        <a:pt x="36" y="846"/>
                      </a:cubicBezTo>
                      <a:cubicBezTo>
                        <a:pt x="23" y="835"/>
                        <a:pt x="0" y="810"/>
                        <a:pt x="0" y="810"/>
                      </a:cubicBezTo>
                      <a:cubicBezTo>
                        <a:pt x="10" y="753"/>
                        <a:pt x="10" y="764"/>
                        <a:pt x="48" y="726"/>
                      </a:cubicBezTo>
                      <a:cubicBezTo>
                        <a:pt x="52" y="714"/>
                        <a:pt x="56" y="702"/>
                        <a:pt x="60" y="690"/>
                      </a:cubicBezTo>
                      <a:cubicBezTo>
                        <a:pt x="65" y="676"/>
                        <a:pt x="96" y="666"/>
                        <a:pt x="96" y="666"/>
                      </a:cubicBezTo>
                      <a:cubicBezTo>
                        <a:pt x="103" y="667"/>
                        <a:pt x="176" y="676"/>
                        <a:pt x="186" y="678"/>
                      </a:cubicBezTo>
                      <a:cubicBezTo>
                        <a:pt x="204" y="682"/>
                        <a:pt x="222" y="690"/>
                        <a:pt x="240" y="696"/>
                      </a:cubicBezTo>
                      <a:cubicBezTo>
                        <a:pt x="246" y="698"/>
                        <a:pt x="258" y="702"/>
                        <a:pt x="258" y="702"/>
                      </a:cubicBezTo>
                      <a:cubicBezTo>
                        <a:pt x="260" y="702"/>
                        <a:pt x="296" y="693"/>
                        <a:pt x="300" y="690"/>
                      </a:cubicBezTo>
                      <a:cubicBezTo>
                        <a:pt x="306" y="685"/>
                        <a:pt x="307" y="677"/>
                        <a:pt x="312" y="672"/>
                      </a:cubicBezTo>
                      <a:cubicBezTo>
                        <a:pt x="317" y="667"/>
                        <a:pt x="324" y="664"/>
                        <a:pt x="330" y="660"/>
                      </a:cubicBezTo>
                      <a:cubicBezTo>
                        <a:pt x="336" y="664"/>
                        <a:pt x="341" y="671"/>
                        <a:pt x="348" y="672"/>
                      </a:cubicBezTo>
                      <a:cubicBezTo>
                        <a:pt x="384" y="676"/>
                        <a:pt x="411" y="651"/>
                        <a:pt x="444" y="648"/>
                      </a:cubicBezTo>
                      <a:cubicBezTo>
                        <a:pt x="464" y="646"/>
                        <a:pt x="484" y="644"/>
                        <a:pt x="504" y="642"/>
                      </a:cubicBezTo>
                      <a:cubicBezTo>
                        <a:pt x="519" y="637"/>
                        <a:pt x="546" y="634"/>
                        <a:pt x="558" y="630"/>
                      </a:cubicBezTo>
                      <a:cubicBezTo>
                        <a:pt x="571" y="626"/>
                        <a:pt x="581" y="616"/>
                        <a:pt x="594" y="612"/>
                      </a:cubicBezTo>
                      <a:cubicBezTo>
                        <a:pt x="611" y="586"/>
                        <a:pt x="615" y="564"/>
                        <a:pt x="642" y="546"/>
                      </a:cubicBezTo>
                      <a:cubicBezTo>
                        <a:pt x="655" y="526"/>
                        <a:pt x="670" y="521"/>
                        <a:pt x="678" y="498"/>
                      </a:cubicBezTo>
                      <a:cubicBezTo>
                        <a:pt x="684" y="333"/>
                        <a:pt x="637" y="313"/>
                        <a:pt x="762" y="330"/>
                      </a:cubicBezTo>
                      <a:cubicBezTo>
                        <a:pt x="772" y="331"/>
                        <a:pt x="782" y="334"/>
                        <a:pt x="792" y="336"/>
                      </a:cubicBezTo>
                      <a:cubicBezTo>
                        <a:pt x="854" y="330"/>
                        <a:pt x="860" y="343"/>
                        <a:pt x="876" y="294"/>
                      </a:cubicBezTo>
                      <a:cubicBezTo>
                        <a:pt x="885" y="232"/>
                        <a:pt x="903" y="189"/>
                        <a:pt x="966" y="168"/>
                      </a:cubicBezTo>
                      <a:cubicBezTo>
                        <a:pt x="1053" y="190"/>
                        <a:pt x="998" y="181"/>
                        <a:pt x="1134" y="174"/>
                      </a:cubicBezTo>
                      <a:cubicBezTo>
                        <a:pt x="1145" y="142"/>
                        <a:pt x="1136" y="161"/>
                        <a:pt x="1164" y="120"/>
                      </a:cubicBezTo>
                      <a:cubicBezTo>
                        <a:pt x="1168" y="115"/>
                        <a:pt x="1166" y="106"/>
                        <a:pt x="1170" y="102"/>
                      </a:cubicBezTo>
                      <a:cubicBezTo>
                        <a:pt x="1174" y="98"/>
                        <a:pt x="1182" y="98"/>
                        <a:pt x="1188" y="96"/>
                      </a:cubicBezTo>
                      <a:cubicBezTo>
                        <a:pt x="1199" y="80"/>
                        <a:pt x="1199" y="74"/>
                        <a:pt x="1218" y="66"/>
                      </a:cubicBezTo>
                      <a:cubicBezTo>
                        <a:pt x="1230" y="61"/>
                        <a:pt x="1254" y="54"/>
                        <a:pt x="1254" y="54"/>
                      </a:cubicBezTo>
                      <a:cubicBezTo>
                        <a:pt x="1261" y="18"/>
                        <a:pt x="1266" y="9"/>
                        <a:pt x="1302" y="0"/>
                      </a:cubicBezTo>
                      <a:cubicBezTo>
                        <a:pt x="1310" y="2"/>
                        <a:pt x="1319" y="1"/>
                        <a:pt x="1326" y="6"/>
                      </a:cubicBezTo>
                      <a:cubicBezTo>
                        <a:pt x="1345" y="19"/>
                        <a:pt x="1333" y="40"/>
                        <a:pt x="1344" y="6"/>
                      </a:cubicBezTo>
                      <a:close/>
                    </a:path>
                  </a:pathLst>
                </a:custGeom>
                <a:noFill/>
                <a:ln w="9525" cap="sq" cmpd="sng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0" name="Group 8">
                  <a:extLst>
                    <a:ext uri="{FF2B5EF4-FFF2-40B4-BE49-F238E27FC236}">
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6C6A609-03FC-4D55-BBFA-6D5851E80F03}"/>
                    </a:ext>
                  </a:extLst>
                </p:cNvPr>
                <p:cNvGrpSpPr/>
                <p:nvPr/>
              </p:nvGrpSpPr>
              <p:grpSpPr>
                <a:xfrm>
                  <a:off x="480" y="144"/>
                  <a:ext cx="5280" cy="3939"/>
                  <a:chOff x="480" y="144"/>
                  <a:chExt cx="5280" cy="3939"/>
                </a:xfrm>
              </p:grpSpPr>
              <p:sp>
                <p:nvSpPr>
                  <p:cNvPr id="11" name="Freeform 9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0EAED71-7125-459F-B7C4-3469D493A5B1}"/>
                      </a:ext>
                    </a:extLst>
                  </p:cNvPr>
                  <p:cNvSpPr/>
                  <p:nvPr/>
                </p:nvSpPr>
                <p:spPr>
                  <a:xfrm>
                    <a:off x="1398" y="1713"/>
                    <a:ext cx="1193" cy="832"/>
                  </a:xfrm>
                  <a:custGeom>
                    <a:avLst/>
                    <a:gdLst/>
                    <a:ahLst/>
                    <a:cxnLst>
                      <a:cxn ang="0">
                        <a:pos x="385" y="90"/>
                      </a:cxn>
                      <a:cxn ang="0">
                        <a:pos x="538" y="110"/>
                      </a:cxn>
                      <a:cxn ang="0">
                        <a:pos x="912" y="20"/>
                      </a:cxn>
                      <a:cxn ang="0">
                        <a:pos x="1207" y="29"/>
                      </a:cxn>
                      <a:cxn ang="0">
                        <a:pos x="1357" y="182"/>
                      </a:cxn>
                      <a:cxn ang="0">
                        <a:pos x="1490" y="211"/>
                      </a:cxn>
                      <a:cxn ang="0">
                        <a:pos x="1571" y="171"/>
                      </a:cxn>
                      <a:cxn ang="0">
                        <a:pos x="1612" y="110"/>
                      </a:cxn>
                      <a:cxn ang="0">
                        <a:pos x="1855" y="182"/>
                      </a:cxn>
                      <a:cxn ang="0">
                        <a:pos x="1884" y="202"/>
                      </a:cxn>
                      <a:cxn ang="0">
                        <a:pos x="1895" y="232"/>
                      </a:cxn>
                      <a:cxn ang="0">
                        <a:pos x="1956" y="263"/>
                      </a:cxn>
                      <a:cxn ang="0">
                        <a:pos x="2118" y="364"/>
                      </a:cxn>
                      <a:cxn ang="0">
                        <a:pos x="2179" y="385"/>
                      </a:cxn>
                      <a:cxn ang="0">
                        <a:pos x="2269" y="445"/>
                      </a:cxn>
                      <a:cxn ang="0">
                        <a:pos x="2321" y="506"/>
                      </a:cxn>
                      <a:cxn ang="0">
                        <a:pos x="2381" y="526"/>
                      </a:cxn>
                      <a:cxn ang="0">
                        <a:pos x="2492" y="576"/>
                      </a:cxn>
                      <a:cxn ang="0">
                        <a:pos x="2553" y="668"/>
                      </a:cxn>
                      <a:cxn ang="0">
                        <a:pos x="2685" y="951"/>
                      </a:cxn>
                      <a:cxn ang="0">
                        <a:pos x="2564" y="1032"/>
                      </a:cxn>
                      <a:cxn ang="0">
                        <a:pos x="2402" y="1244"/>
                      </a:cxn>
                      <a:cxn ang="0">
                        <a:pos x="2451" y="1396"/>
                      </a:cxn>
                      <a:cxn ang="0">
                        <a:pos x="2472" y="1538"/>
                      </a:cxn>
                      <a:cxn ang="0">
                        <a:pos x="2280" y="1608"/>
                      </a:cxn>
                      <a:cxn ang="0">
                        <a:pos x="2249" y="1628"/>
                      </a:cxn>
                      <a:cxn ang="0">
                        <a:pos x="2037" y="1720"/>
                      </a:cxn>
                      <a:cxn ang="0">
                        <a:pos x="1945" y="1709"/>
                      </a:cxn>
                      <a:cxn ang="0">
                        <a:pos x="1835" y="1547"/>
                      </a:cxn>
                      <a:cxn ang="0">
                        <a:pos x="1753" y="1405"/>
                      </a:cxn>
                      <a:cxn ang="0">
                        <a:pos x="1742" y="1376"/>
                      </a:cxn>
                      <a:cxn ang="0">
                        <a:pos x="1681" y="1356"/>
                      </a:cxn>
                      <a:cxn ang="0">
                        <a:pos x="1459" y="1639"/>
                      </a:cxn>
                      <a:cxn ang="0">
                        <a:pos x="1398" y="1801"/>
                      </a:cxn>
                      <a:cxn ang="0">
                        <a:pos x="1348" y="1851"/>
                      </a:cxn>
                      <a:cxn ang="0">
                        <a:pos x="1288" y="1871"/>
                      </a:cxn>
                      <a:cxn ang="0">
                        <a:pos x="1256" y="1862"/>
                      </a:cxn>
                      <a:cxn ang="0">
                        <a:pos x="1125" y="1851"/>
                      </a:cxn>
                      <a:cxn ang="0">
                        <a:pos x="1053" y="1770"/>
                      </a:cxn>
                      <a:cxn ang="0">
                        <a:pos x="729" y="1628"/>
                      </a:cxn>
                      <a:cxn ang="0">
                        <a:pos x="356" y="1507"/>
                      </a:cxn>
                      <a:cxn ang="0">
                        <a:pos x="153" y="1405"/>
                      </a:cxn>
                      <a:cxn ang="0">
                        <a:pos x="52" y="1194"/>
                      </a:cxn>
                      <a:cxn ang="0">
                        <a:pos x="20" y="1133"/>
                      </a:cxn>
                      <a:cxn ang="0">
                        <a:pos x="0" y="1073"/>
                      </a:cxn>
                      <a:cxn ang="0">
                        <a:pos x="61" y="890"/>
                      </a:cxn>
                      <a:cxn ang="0">
                        <a:pos x="81" y="830"/>
                      </a:cxn>
                      <a:cxn ang="0">
                        <a:pos x="223" y="627"/>
                      </a:cxn>
                      <a:cxn ang="0">
                        <a:pos x="335" y="668"/>
                      </a:cxn>
                      <a:cxn ang="0">
                        <a:pos x="385" y="526"/>
                      </a:cxn>
                      <a:cxn ang="0">
                        <a:pos x="405" y="465"/>
                      </a:cxn>
                      <a:cxn ang="0">
                        <a:pos x="396" y="405"/>
                      </a:cxn>
                      <a:cxn ang="0">
                        <a:pos x="335" y="344"/>
                      </a:cxn>
                      <a:cxn ang="0">
                        <a:pos x="284" y="252"/>
                      </a:cxn>
                      <a:cxn ang="0">
                        <a:pos x="376" y="121"/>
                      </a:cxn>
                      <a:cxn ang="0">
                        <a:pos x="862" y="40"/>
                      </a:cxn>
                    </a:cxnLst>
                    <a:rect l="0" t="0" r="0" b="0"/>
                    <a:pathLst>
                      <a:path w="530" h="370">
                        <a:moveTo>
                          <a:pt x="76" y="18"/>
                        </a:moveTo>
                        <a:cubicBezTo>
                          <a:pt x="91" y="23"/>
                          <a:pt x="85" y="24"/>
                          <a:pt x="106" y="22"/>
                        </a:cubicBezTo>
                        <a:cubicBezTo>
                          <a:pt x="131" y="16"/>
                          <a:pt x="154" y="6"/>
                          <a:pt x="180" y="4"/>
                        </a:cubicBezTo>
                        <a:cubicBezTo>
                          <a:pt x="199" y="9"/>
                          <a:pt x="219" y="0"/>
                          <a:pt x="238" y="6"/>
                        </a:cubicBezTo>
                        <a:cubicBezTo>
                          <a:pt x="249" y="17"/>
                          <a:pt x="252" y="31"/>
                          <a:pt x="268" y="36"/>
                        </a:cubicBezTo>
                        <a:cubicBezTo>
                          <a:pt x="278" y="46"/>
                          <a:pt x="279" y="44"/>
                          <a:pt x="294" y="42"/>
                        </a:cubicBezTo>
                        <a:cubicBezTo>
                          <a:pt x="299" y="39"/>
                          <a:pt x="305" y="37"/>
                          <a:pt x="310" y="34"/>
                        </a:cubicBezTo>
                        <a:cubicBezTo>
                          <a:pt x="314" y="32"/>
                          <a:pt x="318" y="22"/>
                          <a:pt x="318" y="22"/>
                        </a:cubicBezTo>
                        <a:cubicBezTo>
                          <a:pt x="327" y="36"/>
                          <a:pt x="351" y="35"/>
                          <a:pt x="366" y="36"/>
                        </a:cubicBezTo>
                        <a:cubicBezTo>
                          <a:pt x="368" y="37"/>
                          <a:pt x="370" y="38"/>
                          <a:pt x="372" y="40"/>
                        </a:cubicBezTo>
                        <a:cubicBezTo>
                          <a:pt x="373" y="42"/>
                          <a:pt x="373" y="45"/>
                          <a:pt x="374" y="46"/>
                        </a:cubicBezTo>
                        <a:cubicBezTo>
                          <a:pt x="377" y="49"/>
                          <a:pt x="382" y="50"/>
                          <a:pt x="386" y="52"/>
                        </a:cubicBezTo>
                        <a:cubicBezTo>
                          <a:pt x="394" y="65"/>
                          <a:pt x="404" y="68"/>
                          <a:pt x="418" y="72"/>
                        </a:cubicBezTo>
                        <a:cubicBezTo>
                          <a:pt x="422" y="73"/>
                          <a:pt x="430" y="76"/>
                          <a:pt x="430" y="76"/>
                        </a:cubicBezTo>
                        <a:cubicBezTo>
                          <a:pt x="435" y="84"/>
                          <a:pt x="439" y="86"/>
                          <a:pt x="448" y="88"/>
                        </a:cubicBezTo>
                        <a:cubicBezTo>
                          <a:pt x="452" y="92"/>
                          <a:pt x="454" y="97"/>
                          <a:pt x="458" y="100"/>
                        </a:cubicBezTo>
                        <a:cubicBezTo>
                          <a:pt x="462" y="102"/>
                          <a:pt x="470" y="104"/>
                          <a:pt x="470" y="104"/>
                        </a:cubicBezTo>
                        <a:cubicBezTo>
                          <a:pt x="482" y="100"/>
                          <a:pt x="483" y="108"/>
                          <a:pt x="492" y="114"/>
                        </a:cubicBezTo>
                        <a:cubicBezTo>
                          <a:pt x="496" y="120"/>
                          <a:pt x="504" y="132"/>
                          <a:pt x="504" y="132"/>
                        </a:cubicBezTo>
                        <a:cubicBezTo>
                          <a:pt x="507" y="152"/>
                          <a:pt x="519" y="171"/>
                          <a:pt x="530" y="188"/>
                        </a:cubicBezTo>
                        <a:cubicBezTo>
                          <a:pt x="527" y="206"/>
                          <a:pt x="524" y="202"/>
                          <a:pt x="506" y="204"/>
                        </a:cubicBezTo>
                        <a:cubicBezTo>
                          <a:pt x="493" y="217"/>
                          <a:pt x="487" y="233"/>
                          <a:pt x="474" y="246"/>
                        </a:cubicBezTo>
                        <a:cubicBezTo>
                          <a:pt x="469" y="260"/>
                          <a:pt x="467" y="270"/>
                          <a:pt x="484" y="276"/>
                        </a:cubicBezTo>
                        <a:cubicBezTo>
                          <a:pt x="490" y="284"/>
                          <a:pt x="494" y="293"/>
                          <a:pt x="488" y="304"/>
                        </a:cubicBezTo>
                        <a:cubicBezTo>
                          <a:pt x="481" y="317"/>
                          <a:pt x="461" y="313"/>
                          <a:pt x="450" y="318"/>
                        </a:cubicBezTo>
                        <a:cubicBezTo>
                          <a:pt x="448" y="319"/>
                          <a:pt x="446" y="321"/>
                          <a:pt x="444" y="322"/>
                        </a:cubicBezTo>
                        <a:cubicBezTo>
                          <a:pt x="434" y="337"/>
                          <a:pt x="418" y="338"/>
                          <a:pt x="402" y="340"/>
                        </a:cubicBezTo>
                        <a:cubicBezTo>
                          <a:pt x="396" y="342"/>
                          <a:pt x="384" y="338"/>
                          <a:pt x="384" y="338"/>
                        </a:cubicBezTo>
                        <a:cubicBezTo>
                          <a:pt x="377" y="328"/>
                          <a:pt x="374" y="310"/>
                          <a:pt x="362" y="306"/>
                        </a:cubicBezTo>
                        <a:cubicBezTo>
                          <a:pt x="359" y="296"/>
                          <a:pt x="355" y="284"/>
                          <a:pt x="346" y="278"/>
                        </a:cubicBezTo>
                        <a:cubicBezTo>
                          <a:pt x="345" y="276"/>
                          <a:pt x="346" y="273"/>
                          <a:pt x="344" y="272"/>
                        </a:cubicBezTo>
                        <a:cubicBezTo>
                          <a:pt x="341" y="270"/>
                          <a:pt x="332" y="268"/>
                          <a:pt x="332" y="268"/>
                        </a:cubicBezTo>
                        <a:cubicBezTo>
                          <a:pt x="319" y="271"/>
                          <a:pt x="291" y="311"/>
                          <a:pt x="288" y="324"/>
                        </a:cubicBezTo>
                        <a:cubicBezTo>
                          <a:pt x="285" y="336"/>
                          <a:pt x="287" y="349"/>
                          <a:pt x="276" y="356"/>
                        </a:cubicBezTo>
                        <a:cubicBezTo>
                          <a:pt x="272" y="361"/>
                          <a:pt x="272" y="363"/>
                          <a:pt x="266" y="366"/>
                        </a:cubicBezTo>
                        <a:cubicBezTo>
                          <a:pt x="262" y="368"/>
                          <a:pt x="254" y="370"/>
                          <a:pt x="254" y="370"/>
                        </a:cubicBezTo>
                        <a:cubicBezTo>
                          <a:pt x="252" y="369"/>
                          <a:pt x="250" y="368"/>
                          <a:pt x="248" y="368"/>
                        </a:cubicBezTo>
                        <a:cubicBezTo>
                          <a:pt x="239" y="367"/>
                          <a:pt x="230" y="368"/>
                          <a:pt x="222" y="366"/>
                        </a:cubicBezTo>
                        <a:cubicBezTo>
                          <a:pt x="222" y="366"/>
                          <a:pt x="212" y="353"/>
                          <a:pt x="208" y="350"/>
                        </a:cubicBezTo>
                        <a:cubicBezTo>
                          <a:pt x="188" y="320"/>
                          <a:pt x="187" y="324"/>
                          <a:pt x="144" y="322"/>
                        </a:cubicBezTo>
                        <a:cubicBezTo>
                          <a:pt x="120" y="314"/>
                          <a:pt x="95" y="304"/>
                          <a:pt x="70" y="298"/>
                        </a:cubicBezTo>
                        <a:cubicBezTo>
                          <a:pt x="58" y="290"/>
                          <a:pt x="44" y="283"/>
                          <a:pt x="30" y="278"/>
                        </a:cubicBezTo>
                        <a:cubicBezTo>
                          <a:pt x="21" y="264"/>
                          <a:pt x="15" y="252"/>
                          <a:pt x="10" y="236"/>
                        </a:cubicBezTo>
                        <a:cubicBezTo>
                          <a:pt x="3" y="214"/>
                          <a:pt x="14" y="247"/>
                          <a:pt x="4" y="224"/>
                        </a:cubicBezTo>
                        <a:cubicBezTo>
                          <a:pt x="2" y="220"/>
                          <a:pt x="0" y="212"/>
                          <a:pt x="0" y="212"/>
                        </a:cubicBezTo>
                        <a:cubicBezTo>
                          <a:pt x="3" y="199"/>
                          <a:pt x="8" y="189"/>
                          <a:pt x="12" y="176"/>
                        </a:cubicBezTo>
                        <a:cubicBezTo>
                          <a:pt x="13" y="172"/>
                          <a:pt x="16" y="164"/>
                          <a:pt x="16" y="164"/>
                        </a:cubicBezTo>
                        <a:cubicBezTo>
                          <a:pt x="19" y="135"/>
                          <a:pt x="17" y="133"/>
                          <a:pt x="44" y="124"/>
                        </a:cubicBezTo>
                        <a:cubicBezTo>
                          <a:pt x="56" y="132"/>
                          <a:pt x="49" y="135"/>
                          <a:pt x="66" y="132"/>
                        </a:cubicBezTo>
                        <a:cubicBezTo>
                          <a:pt x="69" y="122"/>
                          <a:pt x="72" y="113"/>
                          <a:pt x="76" y="104"/>
                        </a:cubicBezTo>
                        <a:cubicBezTo>
                          <a:pt x="78" y="100"/>
                          <a:pt x="80" y="92"/>
                          <a:pt x="80" y="92"/>
                        </a:cubicBezTo>
                        <a:cubicBezTo>
                          <a:pt x="79" y="88"/>
                          <a:pt x="80" y="84"/>
                          <a:pt x="78" y="80"/>
                        </a:cubicBezTo>
                        <a:cubicBezTo>
                          <a:pt x="75" y="75"/>
                          <a:pt x="66" y="68"/>
                          <a:pt x="66" y="68"/>
                        </a:cubicBezTo>
                        <a:cubicBezTo>
                          <a:pt x="61" y="53"/>
                          <a:pt x="65" y="59"/>
                          <a:pt x="56" y="50"/>
                        </a:cubicBezTo>
                        <a:cubicBezTo>
                          <a:pt x="59" y="41"/>
                          <a:pt x="66" y="27"/>
                          <a:pt x="74" y="24"/>
                        </a:cubicBezTo>
                        <a:cubicBezTo>
                          <a:pt x="107" y="32"/>
                          <a:pt x="138" y="8"/>
                          <a:pt x="170" y="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" name="Freeform 10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3A490D7B-662B-4DDA-9EC0-8F1DCE2409F7}"/>
                      </a:ext>
                    </a:extLst>
                  </p:cNvPr>
                  <p:cNvSpPr/>
                  <p:nvPr/>
                </p:nvSpPr>
                <p:spPr>
                  <a:xfrm>
                    <a:off x="1584" y="144"/>
                    <a:ext cx="1306" cy="1109"/>
                  </a:xfrm>
                  <a:custGeom>
                    <a:avLst/>
                    <a:gdLst/>
                    <a:ahLst/>
                    <a:cxnLst>
                      <a:cxn ang="0">
                        <a:pos x="0" y="603"/>
                      </a:cxn>
                      <a:cxn ang="0">
                        <a:pos x="133" y="389"/>
                      </a:cxn>
                      <a:cxn ang="0">
                        <a:pos x="295" y="268"/>
                      </a:cxn>
                      <a:cxn ang="0">
                        <a:pos x="619" y="207"/>
                      </a:cxn>
                      <a:cxn ang="0">
                        <a:pos x="721" y="4"/>
                      </a:cxn>
                      <a:cxn ang="0">
                        <a:pos x="952" y="106"/>
                      </a:cxn>
                      <a:cxn ang="0">
                        <a:pos x="993" y="430"/>
                      </a:cxn>
                      <a:cxn ang="0">
                        <a:pos x="1146" y="522"/>
                      </a:cxn>
                      <a:cxn ang="0">
                        <a:pos x="1268" y="470"/>
                      </a:cxn>
                      <a:cxn ang="0">
                        <a:pos x="1378" y="542"/>
                      </a:cxn>
                      <a:cxn ang="0">
                        <a:pos x="1349" y="724"/>
                      </a:cxn>
                      <a:cxn ang="0">
                        <a:pos x="1644" y="976"/>
                      </a:cxn>
                      <a:cxn ang="0">
                        <a:pos x="2069" y="855"/>
                      </a:cxn>
                      <a:cxn ang="0">
                        <a:pos x="2159" y="1300"/>
                      </a:cxn>
                      <a:cxn ang="0">
                        <a:pos x="2333" y="1635"/>
                      </a:cxn>
                      <a:cxn ang="0">
                        <a:pos x="2524" y="1766"/>
                      </a:cxn>
                      <a:cxn ang="0">
                        <a:pos x="2576" y="1624"/>
                      </a:cxn>
                      <a:cxn ang="0">
                        <a:pos x="2585" y="1422"/>
                      </a:cxn>
                      <a:cxn ang="0">
                        <a:pos x="2727" y="1462"/>
                      </a:cxn>
                      <a:cxn ang="0">
                        <a:pos x="2880" y="1554"/>
                      </a:cxn>
                      <a:cxn ang="0">
                        <a:pos x="2767" y="1858"/>
                      </a:cxn>
                      <a:cxn ang="0">
                        <a:pos x="2515" y="2130"/>
                      </a:cxn>
                      <a:cxn ang="0">
                        <a:pos x="2301" y="2454"/>
                      </a:cxn>
                      <a:cxn ang="0">
                        <a:pos x="2119" y="2434"/>
                      </a:cxn>
                      <a:cxn ang="0">
                        <a:pos x="1916" y="2211"/>
                      </a:cxn>
                      <a:cxn ang="0">
                        <a:pos x="1714" y="2110"/>
                      </a:cxn>
                      <a:cxn ang="0">
                        <a:pos x="1592" y="2090"/>
                      </a:cxn>
                      <a:cxn ang="0">
                        <a:pos x="1673" y="1878"/>
                      </a:cxn>
                      <a:cxn ang="0">
                        <a:pos x="1876" y="1725"/>
                      </a:cxn>
                      <a:cxn ang="0">
                        <a:pos x="1684" y="1311"/>
                      </a:cxn>
                      <a:cxn ang="0">
                        <a:pos x="1470" y="1170"/>
                      </a:cxn>
                      <a:cxn ang="0">
                        <a:pos x="952" y="866"/>
                      </a:cxn>
                      <a:cxn ang="0">
                        <a:pos x="750" y="875"/>
                      </a:cxn>
                      <a:cxn ang="0">
                        <a:pos x="446" y="794"/>
                      </a:cxn>
                      <a:cxn ang="0">
                        <a:pos x="81" y="713"/>
                      </a:cxn>
                    </a:cxnLst>
                    <a:rect l="0" t="0" r="0" b="0"/>
                    <a:pathLst>
                      <a:path w="580" h="492">
                        <a:moveTo>
                          <a:pt x="16" y="141"/>
                        </a:moveTo>
                        <a:cubicBezTo>
                          <a:pt x="10" y="132"/>
                          <a:pt x="3" y="129"/>
                          <a:pt x="0" y="119"/>
                        </a:cubicBezTo>
                        <a:cubicBezTo>
                          <a:pt x="9" y="113"/>
                          <a:pt x="8" y="110"/>
                          <a:pt x="6" y="99"/>
                        </a:cubicBezTo>
                        <a:cubicBezTo>
                          <a:pt x="9" y="81"/>
                          <a:pt x="9" y="83"/>
                          <a:pt x="26" y="77"/>
                        </a:cubicBezTo>
                        <a:cubicBezTo>
                          <a:pt x="32" y="75"/>
                          <a:pt x="44" y="71"/>
                          <a:pt x="44" y="71"/>
                        </a:cubicBezTo>
                        <a:cubicBezTo>
                          <a:pt x="54" y="57"/>
                          <a:pt x="49" y="62"/>
                          <a:pt x="58" y="53"/>
                        </a:cubicBezTo>
                        <a:cubicBezTo>
                          <a:pt x="60" y="47"/>
                          <a:pt x="72" y="39"/>
                          <a:pt x="72" y="39"/>
                        </a:cubicBezTo>
                        <a:cubicBezTo>
                          <a:pt x="89" y="41"/>
                          <a:pt x="105" y="45"/>
                          <a:pt x="122" y="41"/>
                        </a:cubicBezTo>
                        <a:cubicBezTo>
                          <a:pt x="127" y="27"/>
                          <a:pt x="124" y="33"/>
                          <a:pt x="130" y="23"/>
                        </a:cubicBezTo>
                        <a:cubicBezTo>
                          <a:pt x="132" y="10"/>
                          <a:pt x="130" y="7"/>
                          <a:pt x="142" y="1"/>
                        </a:cubicBezTo>
                        <a:cubicBezTo>
                          <a:pt x="156" y="3"/>
                          <a:pt x="169" y="0"/>
                          <a:pt x="182" y="3"/>
                        </a:cubicBezTo>
                        <a:cubicBezTo>
                          <a:pt x="184" y="9"/>
                          <a:pt x="188" y="21"/>
                          <a:pt x="188" y="21"/>
                        </a:cubicBezTo>
                        <a:cubicBezTo>
                          <a:pt x="189" y="36"/>
                          <a:pt x="188" y="52"/>
                          <a:pt x="190" y="67"/>
                        </a:cubicBezTo>
                        <a:cubicBezTo>
                          <a:pt x="191" y="73"/>
                          <a:pt x="196" y="85"/>
                          <a:pt x="196" y="85"/>
                        </a:cubicBezTo>
                        <a:cubicBezTo>
                          <a:pt x="197" y="97"/>
                          <a:pt x="194" y="107"/>
                          <a:pt x="206" y="111"/>
                        </a:cubicBezTo>
                        <a:cubicBezTo>
                          <a:pt x="213" y="109"/>
                          <a:pt x="218" y="105"/>
                          <a:pt x="226" y="103"/>
                        </a:cubicBezTo>
                        <a:cubicBezTo>
                          <a:pt x="236" y="97"/>
                          <a:pt x="230" y="100"/>
                          <a:pt x="244" y="95"/>
                        </a:cubicBezTo>
                        <a:cubicBezTo>
                          <a:pt x="246" y="94"/>
                          <a:pt x="250" y="93"/>
                          <a:pt x="250" y="93"/>
                        </a:cubicBezTo>
                        <a:cubicBezTo>
                          <a:pt x="255" y="94"/>
                          <a:pt x="260" y="92"/>
                          <a:pt x="264" y="95"/>
                        </a:cubicBezTo>
                        <a:cubicBezTo>
                          <a:pt x="268" y="98"/>
                          <a:pt x="272" y="107"/>
                          <a:pt x="272" y="107"/>
                        </a:cubicBezTo>
                        <a:cubicBezTo>
                          <a:pt x="263" y="121"/>
                          <a:pt x="268" y="116"/>
                          <a:pt x="258" y="123"/>
                        </a:cubicBezTo>
                        <a:cubicBezTo>
                          <a:pt x="252" y="132"/>
                          <a:pt x="256" y="140"/>
                          <a:pt x="266" y="143"/>
                        </a:cubicBezTo>
                        <a:cubicBezTo>
                          <a:pt x="269" y="154"/>
                          <a:pt x="271" y="154"/>
                          <a:pt x="282" y="157"/>
                        </a:cubicBezTo>
                        <a:cubicBezTo>
                          <a:pt x="295" y="170"/>
                          <a:pt x="309" y="183"/>
                          <a:pt x="324" y="193"/>
                        </a:cubicBezTo>
                        <a:cubicBezTo>
                          <a:pt x="335" y="191"/>
                          <a:pt x="383" y="172"/>
                          <a:pt x="394" y="165"/>
                        </a:cubicBezTo>
                        <a:cubicBezTo>
                          <a:pt x="399" y="166"/>
                          <a:pt x="407" y="164"/>
                          <a:pt x="408" y="169"/>
                        </a:cubicBezTo>
                        <a:cubicBezTo>
                          <a:pt x="411" y="184"/>
                          <a:pt x="400" y="196"/>
                          <a:pt x="396" y="209"/>
                        </a:cubicBezTo>
                        <a:cubicBezTo>
                          <a:pt x="398" y="241"/>
                          <a:pt x="398" y="248"/>
                          <a:pt x="426" y="257"/>
                        </a:cubicBezTo>
                        <a:cubicBezTo>
                          <a:pt x="431" y="271"/>
                          <a:pt x="444" y="280"/>
                          <a:pt x="448" y="293"/>
                        </a:cubicBezTo>
                        <a:cubicBezTo>
                          <a:pt x="452" y="304"/>
                          <a:pt x="454" y="314"/>
                          <a:pt x="460" y="323"/>
                        </a:cubicBezTo>
                        <a:cubicBezTo>
                          <a:pt x="462" y="344"/>
                          <a:pt x="462" y="349"/>
                          <a:pt x="480" y="355"/>
                        </a:cubicBezTo>
                        <a:cubicBezTo>
                          <a:pt x="490" y="353"/>
                          <a:pt x="492" y="355"/>
                          <a:pt x="498" y="349"/>
                        </a:cubicBezTo>
                        <a:cubicBezTo>
                          <a:pt x="502" y="345"/>
                          <a:pt x="510" y="337"/>
                          <a:pt x="510" y="337"/>
                        </a:cubicBezTo>
                        <a:cubicBezTo>
                          <a:pt x="509" y="332"/>
                          <a:pt x="510" y="326"/>
                          <a:pt x="508" y="321"/>
                        </a:cubicBezTo>
                        <a:cubicBezTo>
                          <a:pt x="506" y="314"/>
                          <a:pt x="496" y="303"/>
                          <a:pt x="496" y="303"/>
                        </a:cubicBezTo>
                        <a:cubicBezTo>
                          <a:pt x="499" y="287"/>
                          <a:pt x="496" y="295"/>
                          <a:pt x="510" y="281"/>
                        </a:cubicBezTo>
                        <a:cubicBezTo>
                          <a:pt x="513" y="278"/>
                          <a:pt x="522" y="273"/>
                          <a:pt x="522" y="273"/>
                        </a:cubicBezTo>
                        <a:cubicBezTo>
                          <a:pt x="527" y="280"/>
                          <a:pt x="531" y="284"/>
                          <a:pt x="538" y="289"/>
                        </a:cubicBezTo>
                        <a:cubicBezTo>
                          <a:pt x="544" y="298"/>
                          <a:pt x="548" y="294"/>
                          <a:pt x="556" y="299"/>
                        </a:cubicBezTo>
                        <a:cubicBezTo>
                          <a:pt x="560" y="301"/>
                          <a:pt x="568" y="307"/>
                          <a:pt x="568" y="307"/>
                        </a:cubicBezTo>
                        <a:cubicBezTo>
                          <a:pt x="571" y="315"/>
                          <a:pt x="575" y="315"/>
                          <a:pt x="578" y="323"/>
                        </a:cubicBezTo>
                        <a:cubicBezTo>
                          <a:pt x="575" y="385"/>
                          <a:pt x="580" y="344"/>
                          <a:pt x="546" y="367"/>
                        </a:cubicBezTo>
                        <a:cubicBezTo>
                          <a:pt x="537" y="380"/>
                          <a:pt x="531" y="375"/>
                          <a:pt x="516" y="373"/>
                        </a:cubicBezTo>
                        <a:cubicBezTo>
                          <a:pt x="491" y="377"/>
                          <a:pt x="500" y="399"/>
                          <a:pt x="496" y="421"/>
                        </a:cubicBezTo>
                        <a:cubicBezTo>
                          <a:pt x="493" y="440"/>
                          <a:pt x="486" y="449"/>
                          <a:pt x="468" y="455"/>
                        </a:cubicBezTo>
                        <a:cubicBezTo>
                          <a:pt x="462" y="474"/>
                          <a:pt x="474" y="465"/>
                          <a:pt x="454" y="485"/>
                        </a:cubicBezTo>
                        <a:cubicBezTo>
                          <a:pt x="449" y="490"/>
                          <a:pt x="436" y="493"/>
                          <a:pt x="436" y="493"/>
                        </a:cubicBezTo>
                        <a:cubicBezTo>
                          <a:pt x="428" y="488"/>
                          <a:pt x="423" y="489"/>
                          <a:pt x="418" y="481"/>
                        </a:cubicBezTo>
                        <a:cubicBezTo>
                          <a:pt x="417" y="468"/>
                          <a:pt x="419" y="452"/>
                          <a:pt x="404" y="447"/>
                        </a:cubicBezTo>
                        <a:cubicBezTo>
                          <a:pt x="397" y="437"/>
                          <a:pt x="391" y="439"/>
                          <a:pt x="378" y="437"/>
                        </a:cubicBezTo>
                        <a:cubicBezTo>
                          <a:pt x="375" y="428"/>
                          <a:pt x="373" y="421"/>
                          <a:pt x="368" y="413"/>
                        </a:cubicBezTo>
                        <a:cubicBezTo>
                          <a:pt x="362" y="414"/>
                          <a:pt x="345" y="415"/>
                          <a:pt x="338" y="417"/>
                        </a:cubicBezTo>
                        <a:cubicBezTo>
                          <a:pt x="334" y="418"/>
                          <a:pt x="326" y="421"/>
                          <a:pt x="326" y="421"/>
                        </a:cubicBezTo>
                        <a:cubicBezTo>
                          <a:pt x="318" y="419"/>
                          <a:pt x="317" y="421"/>
                          <a:pt x="314" y="413"/>
                        </a:cubicBezTo>
                        <a:cubicBezTo>
                          <a:pt x="312" y="409"/>
                          <a:pt x="310" y="401"/>
                          <a:pt x="310" y="401"/>
                        </a:cubicBezTo>
                        <a:cubicBezTo>
                          <a:pt x="312" y="387"/>
                          <a:pt x="318" y="379"/>
                          <a:pt x="330" y="371"/>
                        </a:cubicBezTo>
                        <a:cubicBezTo>
                          <a:pt x="338" y="360"/>
                          <a:pt x="347" y="355"/>
                          <a:pt x="358" y="349"/>
                        </a:cubicBezTo>
                        <a:cubicBezTo>
                          <a:pt x="362" y="347"/>
                          <a:pt x="370" y="341"/>
                          <a:pt x="370" y="341"/>
                        </a:cubicBezTo>
                        <a:cubicBezTo>
                          <a:pt x="377" y="319"/>
                          <a:pt x="367" y="315"/>
                          <a:pt x="352" y="305"/>
                        </a:cubicBezTo>
                        <a:cubicBezTo>
                          <a:pt x="350" y="291"/>
                          <a:pt x="344" y="267"/>
                          <a:pt x="332" y="259"/>
                        </a:cubicBezTo>
                        <a:cubicBezTo>
                          <a:pt x="327" y="252"/>
                          <a:pt x="324" y="250"/>
                          <a:pt x="316" y="247"/>
                        </a:cubicBezTo>
                        <a:cubicBezTo>
                          <a:pt x="301" y="252"/>
                          <a:pt x="303" y="237"/>
                          <a:pt x="290" y="231"/>
                        </a:cubicBezTo>
                        <a:cubicBezTo>
                          <a:pt x="272" y="223"/>
                          <a:pt x="258" y="214"/>
                          <a:pt x="242" y="203"/>
                        </a:cubicBezTo>
                        <a:cubicBezTo>
                          <a:pt x="222" y="174"/>
                          <a:pt x="227" y="174"/>
                          <a:pt x="188" y="171"/>
                        </a:cubicBezTo>
                        <a:cubicBezTo>
                          <a:pt x="179" y="168"/>
                          <a:pt x="173" y="164"/>
                          <a:pt x="164" y="161"/>
                        </a:cubicBezTo>
                        <a:cubicBezTo>
                          <a:pt x="159" y="169"/>
                          <a:pt x="156" y="169"/>
                          <a:pt x="148" y="173"/>
                        </a:cubicBezTo>
                        <a:cubicBezTo>
                          <a:pt x="142" y="177"/>
                          <a:pt x="130" y="185"/>
                          <a:pt x="130" y="185"/>
                        </a:cubicBezTo>
                        <a:cubicBezTo>
                          <a:pt x="108" y="182"/>
                          <a:pt x="105" y="168"/>
                          <a:pt x="88" y="157"/>
                        </a:cubicBezTo>
                        <a:cubicBezTo>
                          <a:pt x="79" y="143"/>
                          <a:pt x="51" y="145"/>
                          <a:pt x="36" y="143"/>
                        </a:cubicBezTo>
                        <a:cubicBezTo>
                          <a:pt x="31" y="142"/>
                          <a:pt x="20" y="137"/>
                          <a:pt x="16" y="14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" name="Freeform 11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E5F13C76-EFEC-4CAF-B46E-1E7E193CE42A}"/>
                      </a:ext>
                    </a:extLst>
                  </p:cNvPr>
                  <p:cNvSpPr/>
                  <p:nvPr/>
                </p:nvSpPr>
                <p:spPr>
                  <a:xfrm>
                    <a:off x="4560" y="1776"/>
                    <a:ext cx="1026" cy="954"/>
                  </a:xfrm>
                  <a:custGeom>
                    <a:avLst/>
                    <a:gdLst/>
                    <a:ahLst/>
                    <a:cxnLst>
                      <a:cxn ang="0">
                        <a:pos x="61" y="32"/>
                      </a:cxn>
                      <a:cxn ang="0">
                        <a:pos x="162" y="20"/>
                      </a:cxn>
                      <a:cxn ang="0">
                        <a:pos x="223" y="0"/>
                      </a:cxn>
                      <a:cxn ang="0">
                        <a:pos x="324" y="52"/>
                      </a:cxn>
                      <a:cxn ang="0">
                        <a:pos x="567" y="61"/>
                      </a:cxn>
                      <a:cxn ang="0">
                        <a:pos x="689" y="162"/>
                      </a:cxn>
                      <a:cxn ang="0">
                        <a:pos x="790" y="304"/>
                      </a:cxn>
                      <a:cxn ang="0">
                        <a:pos x="902" y="446"/>
                      </a:cxn>
                      <a:cxn ang="0">
                        <a:pos x="1085" y="700"/>
                      </a:cxn>
                      <a:cxn ang="0">
                        <a:pos x="1154" y="801"/>
                      </a:cxn>
                      <a:cxn ang="0">
                        <a:pos x="1530" y="821"/>
                      </a:cxn>
                      <a:cxn ang="0">
                        <a:pos x="1681" y="1024"/>
                      </a:cxn>
                      <a:cxn ang="0">
                        <a:pos x="1935" y="1013"/>
                      </a:cxn>
                      <a:cxn ang="0">
                        <a:pos x="2045" y="830"/>
                      </a:cxn>
                      <a:cxn ang="0">
                        <a:pos x="2198" y="761"/>
                      </a:cxn>
                      <a:cxn ang="0">
                        <a:pos x="2259" y="740"/>
                      </a:cxn>
                      <a:cxn ang="0">
                        <a:pos x="2259" y="851"/>
                      </a:cxn>
                      <a:cxn ang="0">
                        <a:pos x="2239" y="911"/>
                      </a:cxn>
                      <a:cxn ang="0">
                        <a:pos x="2268" y="1175"/>
                      </a:cxn>
                      <a:cxn ang="0">
                        <a:pos x="2158" y="1580"/>
                      </a:cxn>
                      <a:cxn ang="0">
                        <a:pos x="2036" y="1591"/>
                      </a:cxn>
                      <a:cxn ang="0">
                        <a:pos x="1955" y="1672"/>
                      </a:cxn>
                      <a:cxn ang="0">
                        <a:pos x="2036" y="1964"/>
                      </a:cxn>
                      <a:cxn ang="0">
                        <a:pos x="1964" y="2057"/>
                      </a:cxn>
                      <a:cxn ang="0">
                        <a:pos x="1924" y="1996"/>
                      </a:cxn>
                      <a:cxn ang="0">
                        <a:pos x="1863" y="1976"/>
                      </a:cxn>
                      <a:cxn ang="0">
                        <a:pos x="1742" y="2025"/>
                      </a:cxn>
                      <a:cxn ang="0">
                        <a:pos x="1672" y="2147"/>
                      </a:cxn>
                      <a:cxn ang="0">
                        <a:pos x="1600" y="2066"/>
                      </a:cxn>
                      <a:cxn ang="0">
                        <a:pos x="1530" y="1904"/>
                      </a:cxn>
                      <a:cxn ang="0">
                        <a:pos x="1429" y="1996"/>
                      </a:cxn>
                      <a:cxn ang="0">
                        <a:pos x="1337" y="1935"/>
                      </a:cxn>
                      <a:cxn ang="0">
                        <a:pos x="1226" y="1823"/>
                      </a:cxn>
                      <a:cxn ang="0">
                        <a:pos x="1166" y="1802"/>
                      </a:cxn>
                      <a:cxn ang="0">
                        <a:pos x="1114" y="1854"/>
                      </a:cxn>
                      <a:cxn ang="0">
                        <a:pos x="1064" y="1793"/>
                      </a:cxn>
                      <a:cxn ang="0">
                        <a:pos x="1004" y="1773"/>
                      </a:cxn>
                      <a:cxn ang="0">
                        <a:pos x="781" y="1762"/>
                      </a:cxn>
                      <a:cxn ang="0">
                        <a:pos x="689" y="1631"/>
                      </a:cxn>
                      <a:cxn ang="0">
                        <a:pos x="527" y="1620"/>
                      </a:cxn>
                      <a:cxn ang="0">
                        <a:pos x="486" y="1530"/>
                      </a:cxn>
                      <a:cxn ang="0">
                        <a:pos x="416" y="1438"/>
                      </a:cxn>
                      <a:cxn ang="0">
                        <a:pos x="396" y="1377"/>
                      </a:cxn>
                      <a:cxn ang="0">
                        <a:pos x="497" y="1337"/>
                      </a:cxn>
                      <a:cxn ang="0">
                        <a:pos x="558" y="1215"/>
                      </a:cxn>
                      <a:cxn ang="0">
                        <a:pos x="619" y="1125"/>
                      </a:cxn>
                      <a:cxn ang="0">
                        <a:pos x="680" y="1114"/>
                      </a:cxn>
                      <a:cxn ang="0">
                        <a:pos x="689" y="983"/>
                      </a:cxn>
                      <a:cxn ang="0">
                        <a:pos x="700" y="740"/>
                      </a:cxn>
                      <a:cxn ang="0">
                        <a:pos x="729" y="599"/>
                      </a:cxn>
                      <a:cxn ang="0">
                        <a:pos x="628" y="376"/>
                      </a:cxn>
                      <a:cxn ang="0">
                        <a:pos x="416" y="466"/>
                      </a:cxn>
                      <a:cxn ang="0">
                        <a:pos x="324" y="518"/>
                      </a:cxn>
                      <a:cxn ang="0">
                        <a:pos x="243" y="356"/>
                      </a:cxn>
                      <a:cxn ang="0">
                        <a:pos x="122" y="275"/>
                      </a:cxn>
                      <a:cxn ang="0">
                        <a:pos x="0" y="214"/>
                      </a:cxn>
                      <a:cxn ang="0">
                        <a:pos x="61" y="32"/>
                      </a:cxn>
                    </a:cxnLst>
                    <a:rect l="0" t="0" r="0" b="0"/>
                    <a:pathLst>
                      <a:path w="456" h="423">
                        <a:moveTo>
                          <a:pt x="12" y="6"/>
                        </a:moveTo>
                        <a:cubicBezTo>
                          <a:pt x="19" y="5"/>
                          <a:pt x="25" y="5"/>
                          <a:pt x="32" y="4"/>
                        </a:cubicBezTo>
                        <a:cubicBezTo>
                          <a:pt x="36" y="3"/>
                          <a:pt x="44" y="0"/>
                          <a:pt x="44" y="0"/>
                        </a:cubicBezTo>
                        <a:cubicBezTo>
                          <a:pt x="51" y="2"/>
                          <a:pt x="64" y="10"/>
                          <a:pt x="64" y="10"/>
                        </a:cubicBezTo>
                        <a:cubicBezTo>
                          <a:pt x="85" y="9"/>
                          <a:pt x="94" y="6"/>
                          <a:pt x="112" y="12"/>
                        </a:cubicBezTo>
                        <a:cubicBezTo>
                          <a:pt x="119" y="19"/>
                          <a:pt x="127" y="26"/>
                          <a:pt x="136" y="32"/>
                        </a:cubicBezTo>
                        <a:cubicBezTo>
                          <a:pt x="140" y="43"/>
                          <a:pt x="146" y="53"/>
                          <a:pt x="156" y="60"/>
                        </a:cubicBezTo>
                        <a:cubicBezTo>
                          <a:pt x="163" y="70"/>
                          <a:pt x="168" y="81"/>
                          <a:pt x="178" y="88"/>
                        </a:cubicBezTo>
                        <a:cubicBezTo>
                          <a:pt x="185" y="108"/>
                          <a:pt x="202" y="121"/>
                          <a:pt x="214" y="138"/>
                        </a:cubicBezTo>
                        <a:cubicBezTo>
                          <a:pt x="220" y="146"/>
                          <a:pt x="218" y="155"/>
                          <a:pt x="228" y="158"/>
                        </a:cubicBezTo>
                        <a:cubicBezTo>
                          <a:pt x="251" y="152"/>
                          <a:pt x="278" y="160"/>
                          <a:pt x="302" y="162"/>
                        </a:cubicBezTo>
                        <a:cubicBezTo>
                          <a:pt x="323" y="169"/>
                          <a:pt x="316" y="191"/>
                          <a:pt x="332" y="202"/>
                        </a:cubicBezTo>
                        <a:cubicBezTo>
                          <a:pt x="349" y="201"/>
                          <a:pt x="365" y="202"/>
                          <a:pt x="382" y="200"/>
                        </a:cubicBezTo>
                        <a:cubicBezTo>
                          <a:pt x="394" y="198"/>
                          <a:pt x="398" y="172"/>
                          <a:pt x="404" y="164"/>
                        </a:cubicBezTo>
                        <a:cubicBezTo>
                          <a:pt x="409" y="157"/>
                          <a:pt x="427" y="152"/>
                          <a:pt x="434" y="150"/>
                        </a:cubicBezTo>
                        <a:cubicBezTo>
                          <a:pt x="438" y="149"/>
                          <a:pt x="446" y="146"/>
                          <a:pt x="446" y="146"/>
                        </a:cubicBezTo>
                        <a:cubicBezTo>
                          <a:pt x="449" y="156"/>
                          <a:pt x="449" y="153"/>
                          <a:pt x="446" y="168"/>
                        </a:cubicBezTo>
                        <a:cubicBezTo>
                          <a:pt x="445" y="172"/>
                          <a:pt x="442" y="180"/>
                          <a:pt x="442" y="180"/>
                        </a:cubicBezTo>
                        <a:cubicBezTo>
                          <a:pt x="443" y="197"/>
                          <a:pt x="443" y="216"/>
                          <a:pt x="448" y="232"/>
                        </a:cubicBezTo>
                        <a:cubicBezTo>
                          <a:pt x="447" y="253"/>
                          <a:pt x="456" y="302"/>
                          <a:pt x="426" y="312"/>
                        </a:cubicBezTo>
                        <a:cubicBezTo>
                          <a:pt x="417" y="309"/>
                          <a:pt x="410" y="311"/>
                          <a:pt x="402" y="314"/>
                        </a:cubicBezTo>
                        <a:cubicBezTo>
                          <a:pt x="397" y="322"/>
                          <a:pt x="392" y="322"/>
                          <a:pt x="386" y="330"/>
                        </a:cubicBezTo>
                        <a:cubicBezTo>
                          <a:pt x="390" y="350"/>
                          <a:pt x="399" y="367"/>
                          <a:pt x="402" y="388"/>
                        </a:cubicBezTo>
                        <a:cubicBezTo>
                          <a:pt x="400" y="403"/>
                          <a:pt x="403" y="411"/>
                          <a:pt x="388" y="406"/>
                        </a:cubicBezTo>
                        <a:cubicBezTo>
                          <a:pt x="386" y="400"/>
                          <a:pt x="386" y="397"/>
                          <a:pt x="380" y="394"/>
                        </a:cubicBezTo>
                        <a:cubicBezTo>
                          <a:pt x="376" y="392"/>
                          <a:pt x="368" y="390"/>
                          <a:pt x="368" y="390"/>
                        </a:cubicBezTo>
                        <a:cubicBezTo>
                          <a:pt x="359" y="393"/>
                          <a:pt x="352" y="395"/>
                          <a:pt x="344" y="400"/>
                        </a:cubicBezTo>
                        <a:cubicBezTo>
                          <a:pt x="338" y="409"/>
                          <a:pt x="341" y="420"/>
                          <a:pt x="330" y="424"/>
                        </a:cubicBezTo>
                        <a:cubicBezTo>
                          <a:pt x="321" y="410"/>
                          <a:pt x="326" y="415"/>
                          <a:pt x="316" y="408"/>
                        </a:cubicBezTo>
                        <a:cubicBezTo>
                          <a:pt x="313" y="398"/>
                          <a:pt x="310" y="382"/>
                          <a:pt x="302" y="376"/>
                        </a:cubicBezTo>
                        <a:cubicBezTo>
                          <a:pt x="291" y="380"/>
                          <a:pt x="291" y="388"/>
                          <a:pt x="282" y="394"/>
                        </a:cubicBezTo>
                        <a:cubicBezTo>
                          <a:pt x="275" y="390"/>
                          <a:pt x="272" y="385"/>
                          <a:pt x="264" y="382"/>
                        </a:cubicBezTo>
                        <a:cubicBezTo>
                          <a:pt x="258" y="374"/>
                          <a:pt x="251" y="364"/>
                          <a:pt x="242" y="360"/>
                        </a:cubicBezTo>
                        <a:cubicBezTo>
                          <a:pt x="238" y="358"/>
                          <a:pt x="230" y="356"/>
                          <a:pt x="230" y="356"/>
                        </a:cubicBezTo>
                        <a:cubicBezTo>
                          <a:pt x="226" y="359"/>
                          <a:pt x="225" y="366"/>
                          <a:pt x="220" y="366"/>
                        </a:cubicBezTo>
                        <a:cubicBezTo>
                          <a:pt x="215" y="366"/>
                          <a:pt x="213" y="356"/>
                          <a:pt x="210" y="354"/>
                        </a:cubicBezTo>
                        <a:cubicBezTo>
                          <a:pt x="206" y="352"/>
                          <a:pt x="198" y="350"/>
                          <a:pt x="198" y="350"/>
                        </a:cubicBezTo>
                        <a:cubicBezTo>
                          <a:pt x="183" y="352"/>
                          <a:pt x="169" y="353"/>
                          <a:pt x="154" y="348"/>
                        </a:cubicBezTo>
                        <a:cubicBezTo>
                          <a:pt x="147" y="338"/>
                          <a:pt x="148" y="326"/>
                          <a:pt x="136" y="322"/>
                        </a:cubicBezTo>
                        <a:cubicBezTo>
                          <a:pt x="125" y="323"/>
                          <a:pt x="108" y="331"/>
                          <a:pt x="104" y="320"/>
                        </a:cubicBezTo>
                        <a:cubicBezTo>
                          <a:pt x="109" y="306"/>
                          <a:pt x="110" y="307"/>
                          <a:pt x="96" y="302"/>
                        </a:cubicBezTo>
                        <a:cubicBezTo>
                          <a:pt x="92" y="296"/>
                          <a:pt x="85" y="291"/>
                          <a:pt x="82" y="284"/>
                        </a:cubicBezTo>
                        <a:cubicBezTo>
                          <a:pt x="80" y="280"/>
                          <a:pt x="78" y="272"/>
                          <a:pt x="78" y="272"/>
                        </a:cubicBezTo>
                        <a:cubicBezTo>
                          <a:pt x="86" y="270"/>
                          <a:pt x="91" y="269"/>
                          <a:pt x="98" y="264"/>
                        </a:cubicBezTo>
                        <a:cubicBezTo>
                          <a:pt x="103" y="257"/>
                          <a:pt x="105" y="247"/>
                          <a:pt x="110" y="240"/>
                        </a:cubicBezTo>
                        <a:cubicBezTo>
                          <a:pt x="114" y="234"/>
                          <a:pt x="122" y="222"/>
                          <a:pt x="122" y="222"/>
                        </a:cubicBezTo>
                        <a:cubicBezTo>
                          <a:pt x="128" y="230"/>
                          <a:pt x="131" y="229"/>
                          <a:pt x="134" y="220"/>
                        </a:cubicBezTo>
                        <a:cubicBezTo>
                          <a:pt x="135" y="211"/>
                          <a:pt x="136" y="203"/>
                          <a:pt x="136" y="194"/>
                        </a:cubicBezTo>
                        <a:cubicBezTo>
                          <a:pt x="137" y="178"/>
                          <a:pt x="137" y="162"/>
                          <a:pt x="138" y="146"/>
                        </a:cubicBezTo>
                        <a:cubicBezTo>
                          <a:pt x="139" y="136"/>
                          <a:pt x="144" y="118"/>
                          <a:pt x="144" y="118"/>
                        </a:cubicBezTo>
                        <a:cubicBezTo>
                          <a:pt x="142" y="105"/>
                          <a:pt x="136" y="82"/>
                          <a:pt x="124" y="74"/>
                        </a:cubicBezTo>
                        <a:cubicBezTo>
                          <a:pt x="109" y="79"/>
                          <a:pt x="97" y="87"/>
                          <a:pt x="82" y="92"/>
                        </a:cubicBezTo>
                        <a:cubicBezTo>
                          <a:pt x="75" y="94"/>
                          <a:pt x="64" y="102"/>
                          <a:pt x="64" y="102"/>
                        </a:cubicBezTo>
                        <a:cubicBezTo>
                          <a:pt x="50" y="97"/>
                          <a:pt x="55" y="80"/>
                          <a:pt x="48" y="70"/>
                        </a:cubicBezTo>
                        <a:cubicBezTo>
                          <a:pt x="41" y="59"/>
                          <a:pt x="36" y="57"/>
                          <a:pt x="24" y="54"/>
                        </a:cubicBezTo>
                        <a:cubicBezTo>
                          <a:pt x="11" y="58"/>
                          <a:pt x="4" y="54"/>
                          <a:pt x="0" y="42"/>
                        </a:cubicBezTo>
                        <a:cubicBezTo>
                          <a:pt x="2" y="31"/>
                          <a:pt x="7" y="17"/>
                          <a:pt x="12" y="6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" name="Freeform 12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26570E5-19AC-45DC-B4DF-6BACAAF93E27}"/>
                      </a:ext>
                    </a:extLst>
                  </p:cNvPr>
                  <p:cNvSpPr/>
                  <p:nvPr/>
                </p:nvSpPr>
                <p:spPr>
                  <a:xfrm>
                    <a:off x="4981" y="864"/>
                    <a:ext cx="779" cy="528"/>
                  </a:xfrm>
                  <a:custGeom>
                    <a:avLst/>
                    <a:gdLst/>
                    <a:ahLst/>
                    <a:cxnLst>
                      <a:cxn ang="0">
                        <a:pos x="20" y="130"/>
                      </a:cxn>
                      <a:cxn ang="0">
                        <a:pos x="214" y="101"/>
                      </a:cxn>
                      <a:cxn ang="0">
                        <a:pos x="234" y="20"/>
                      </a:cxn>
                      <a:cxn ang="0">
                        <a:pos x="295" y="0"/>
                      </a:cxn>
                      <a:cxn ang="0">
                        <a:pos x="385" y="9"/>
                      </a:cxn>
                      <a:cxn ang="0">
                        <a:pos x="446" y="130"/>
                      </a:cxn>
                      <a:cxn ang="0">
                        <a:pos x="558" y="151"/>
                      </a:cxn>
                      <a:cxn ang="0">
                        <a:pos x="639" y="142"/>
                      </a:cxn>
                      <a:cxn ang="0">
                        <a:pos x="700" y="121"/>
                      </a:cxn>
                      <a:cxn ang="0">
                        <a:pos x="741" y="130"/>
                      </a:cxn>
                      <a:cxn ang="0">
                        <a:pos x="761" y="191"/>
                      </a:cxn>
                      <a:cxn ang="0">
                        <a:pos x="851" y="151"/>
                      </a:cxn>
                      <a:cxn ang="0">
                        <a:pos x="1013" y="283"/>
                      </a:cxn>
                      <a:cxn ang="0">
                        <a:pos x="1105" y="344"/>
                      </a:cxn>
                      <a:cxn ang="0">
                        <a:pos x="1146" y="364"/>
                      </a:cxn>
                      <a:cxn ang="0">
                        <a:pos x="1216" y="243"/>
                      </a:cxn>
                      <a:cxn ang="0">
                        <a:pos x="1369" y="494"/>
                      </a:cxn>
                      <a:cxn ang="0">
                        <a:pos x="1409" y="485"/>
                      </a:cxn>
                      <a:cxn ang="0">
                        <a:pos x="1389" y="425"/>
                      </a:cxn>
                      <a:cxn ang="0">
                        <a:pos x="1560" y="353"/>
                      </a:cxn>
                      <a:cxn ang="0">
                        <a:pos x="1693" y="404"/>
                      </a:cxn>
                      <a:cxn ang="0">
                        <a:pos x="1754" y="494"/>
                      </a:cxn>
                      <a:cxn ang="0">
                        <a:pos x="1662" y="586"/>
                      </a:cxn>
                      <a:cxn ang="0">
                        <a:pos x="1531" y="575"/>
                      </a:cxn>
                      <a:cxn ang="0">
                        <a:pos x="1459" y="757"/>
                      </a:cxn>
                      <a:cxn ang="0">
                        <a:pos x="1297" y="887"/>
                      </a:cxn>
                      <a:cxn ang="0">
                        <a:pos x="1369" y="939"/>
                      </a:cxn>
                      <a:cxn ang="0">
                        <a:pos x="1268" y="1029"/>
                      </a:cxn>
                      <a:cxn ang="0">
                        <a:pos x="1126" y="980"/>
                      </a:cxn>
                      <a:cxn ang="0">
                        <a:pos x="1045" y="1009"/>
                      </a:cxn>
                      <a:cxn ang="0">
                        <a:pos x="984" y="1101"/>
                      </a:cxn>
                      <a:cxn ang="0">
                        <a:pos x="973" y="1162"/>
                      </a:cxn>
                      <a:cxn ang="0">
                        <a:pos x="912" y="1121"/>
                      </a:cxn>
                      <a:cxn ang="0">
                        <a:pos x="822" y="939"/>
                      </a:cxn>
                      <a:cxn ang="0">
                        <a:pos x="781" y="818"/>
                      </a:cxn>
                      <a:cxn ang="0">
                        <a:pos x="720" y="798"/>
                      </a:cxn>
                      <a:cxn ang="0">
                        <a:pos x="538" y="708"/>
                      </a:cxn>
                      <a:cxn ang="0">
                        <a:pos x="446" y="728"/>
                      </a:cxn>
                      <a:cxn ang="0">
                        <a:pos x="315" y="454"/>
                      </a:cxn>
                      <a:cxn ang="0">
                        <a:pos x="153" y="465"/>
                      </a:cxn>
                      <a:cxn ang="0">
                        <a:pos x="11" y="231"/>
                      </a:cxn>
                      <a:cxn ang="0">
                        <a:pos x="20" y="151"/>
                      </a:cxn>
                      <a:cxn ang="0">
                        <a:pos x="122" y="151"/>
                      </a:cxn>
                    </a:cxnLst>
                    <a:rect l="0" t="0" r="0" b="0"/>
                    <a:pathLst>
                      <a:path w="346" h="235">
                        <a:moveTo>
                          <a:pt x="4" y="26"/>
                        </a:moveTo>
                        <a:cubicBezTo>
                          <a:pt x="17" y="25"/>
                          <a:pt x="36" y="31"/>
                          <a:pt x="42" y="20"/>
                        </a:cubicBezTo>
                        <a:cubicBezTo>
                          <a:pt x="45" y="15"/>
                          <a:pt x="42" y="7"/>
                          <a:pt x="46" y="4"/>
                        </a:cubicBezTo>
                        <a:cubicBezTo>
                          <a:pt x="49" y="2"/>
                          <a:pt x="58" y="0"/>
                          <a:pt x="58" y="0"/>
                        </a:cubicBezTo>
                        <a:cubicBezTo>
                          <a:pt x="64" y="1"/>
                          <a:pt x="70" y="0"/>
                          <a:pt x="76" y="2"/>
                        </a:cubicBezTo>
                        <a:cubicBezTo>
                          <a:pt x="84" y="5"/>
                          <a:pt x="79" y="20"/>
                          <a:pt x="88" y="26"/>
                        </a:cubicBezTo>
                        <a:cubicBezTo>
                          <a:pt x="92" y="29"/>
                          <a:pt x="109" y="30"/>
                          <a:pt x="110" y="30"/>
                        </a:cubicBezTo>
                        <a:cubicBezTo>
                          <a:pt x="115" y="29"/>
                          <a:pt x="121" y="29"/>
                          <a:pt x="126" y="28"/>
                        </a:cubicBezTo>
                        <a:cubicBezTo>
                          <a:pt x="130" y="27"/>
                          <a:pt x="138" y="24"/>
                          <a:pt x="138" y="24"/>
                        </a:cubicBezTo>
                        <a:cubicBezTo>
                          <a:pt x="141" y="25"/>
                          <a:pt x="144" y="24"/>
                          <a:pt x="146" y="26"/>
                        </a:cubicBezTo>
                        <a:cubicBezTo>
                          <a:pt x="149" y="29"/>
                          <a:pt x="150" y="38"/>
                          <a:pt x="150" y="38"/>
                        </a:cubicBezTo>
                        <a:cubicBezTo>
                          <a:pt x="164" y="33"/>
                          <a:pt x="158" y="36"/>
                          <a:pt x="168" y="30"/>
                        </a:cubicBezTo>
                        <a:cubicBezTo>
                          <a:pt x="184" y="33"/>
                          <a:pt x="188" y="46"/>
                          <a:pt x="200" y="56"/>
                        </a:cubicBezTo>
                        <a:cubicBezTo>
                          <a:pt x="206" y="60"/>
                          <a:pt x="218" y="68"/>
                          <a:pt x="218" y="68"/>
                        </a:cubicBezTo>
                        <a:cubicBezTo>
                          <a:pt x="219" y="70"/>
                          <a:pt x="220" y="81"/>
                          <a:pt x="226" y="72"/>
                        </a:cubicBezTo>
                        <a:cubicBezTo>
                          <a:pt x="233" y="62"/>
                          <a:pt x="226" y="53"/>
                          <a:pt x="240" y="48"/>
                        </a:cubicBezTo>
                        <a:cubicBezTo>
                          <a:pt x="246" y="67"/>
                          <a:pt x="248" y="91"/>
                          <a:pt x="270" y="98"/>
                        </a:cubicBezTo>
                        <a:cubicBezTo>
                          <a:pt x="273" y="97"/>
                          <a:pt x="277" y="99"/>
                          <a:pt x="278" y="96"/>
                        </a:cubicBezTo>
                        <a:cubicBezTo>
                          <a:pt x="279" y="92"/>
                          <a:pt x="274" y="84"/>
                          <a:pt x="274" y="84"/>
                        </a:cubicBezTo>
                        <a:cubicBezTo>
                          <a:pt x="277" y="61"/>
                          <a:pt x="282" y="68"/>
                          <a:pt x="308" y="70"/>
                        </a:cubicBezTo>
                        <a:cubicBezTo>
                          <a:pt x="317" y="73"/>
                          <a:pt x="325" y="77"/>
                          <a:pt x="334" y="80"/>
                        </a:cubicBezTo>
                        <a:cubicBezTo>
                          <a:pt x="340" y="86"/>
                          <a:pt x="343" y="90"/>
                          <a:pt x="346" y="98"/>
                        </a:cubicBezTo>
                        <a:cubicBezTo>
                          <a:pt x="343" y="106"/>
                          <a:pt x="336" y="113"/>
                          <a:pt x="328" y="116"/>
                        </a:cubicBezTo>
                        <a:cubicBezTo>
                          <a:pt x="312" y="111"/>
                          <a:pt x="320" y="111"/>
                          <a:pt x="302" y="114"/>
                        </a:cubicBezTo>
                        <a:cubicBezTo>
                          <a:pt x="294" y="126"/>
                          <a:pt x="302" y="136"/>
                          <a:pt x="288" y="150"/>
                        </a:cubicBezTo>
                        <a:cubicBezTo>
                          <a:pt x="284" y="162"/>
                          <a:pt x="268" y="172"/>
                          <a:pt x="256" y="176"/>
                        </a:cubicBezTo>
                        <a:cubicBezTo>
                          <a:pt x="261" y="179"/>
                          <a:pt x="268" y="181"/>
                          <a:pt x="270" y="186"/>
                        </a:cubicBezTo>
                        <a:cubicBezTo>
                          <a:pt x="274" y="196"/>
                          <a:pt x="255" y="203"/>
                          <a:pt x="250" y="204"/>
                        </a:cubicBezTo>
                        <a:cubicBezTo>
                          <a:pt x="238" y="201"/>
                          <a:pt x="233" y="198"/>
                          <a:pt x="222" y="194"/>
                        </a:cubicBezTo>
                        <a:cubicBezTo>
                          <a:pt x="216" y="195"/>
                          <a:pt x="210" y="195"/>
                          <a:pt x="206" y="200"/>
                        </a:cubicBezTo>
                        <a:cubicBezTo>
                          <a:pt x="201" y="205"/>
                          <a:pt x="194" y="218"/>
                          <a:pt x="194" y="218"/>
                        </a:cubicBezTo>
                        <a:cubicBezTo>
                          <a:pt x="193" y="222"/>
                          <a:pt x="195" y="227"/>
                          <a:pt x="192" y="230"/>
                        </a:cubicBezTo>
                        <a:cubicBezTo>
                          <a:pt x="187" y="235"/>
                          <a:pt x="181" y="224"/>
                          <a:pt x="180" y="222"/>
                        </a:cubicBezTo>
                        <a:cubicBezTo>
                          <a:pt x="174" y="209"/>
                          <a:pt x="172" y="196"/>
                          <a:pt x="162" y="186"/>
                        </a:cubicBezTo>
                        <a:cubicBezTo>
                          <a:pt x="159" y="178"/>
                          <a:pt x="157" y="170"/>
                          <a:pt x="154" y="162"/>
                        </a:cubicBezTo>
                        <a:cubicBezTo>
                          <a:pt x="153" y="158"/>
                          <a:pt x="146" y="159"/>
                          <a:pt x="142" y="158"/>
                        </a:cubicBezTo>
                        <a:cubicBezTo>
                          <a:pt x="129" y="154"/>
                          <a:pt x="119" y="144"/>
                          <a:pt x="106" y="140"/>
                        </a:cubicBezTo>
                        <a:cubicBezTo>
                          <a:pt x="99" y="145"/>
                          <a:pt x="96" y="147"/>
                          <a:pt x="88" y="144"/>
                        </a:cubicBezTo>
                        <a:cubicBezTo>
                          <a:pt x="75" y="124"/>
                          <a:pt x="87" y="98"/>
                          <a:pt x="62" y="90"/>
                        </a:cubicBezTo>
                        <a:cubicBezTo>
                          <a:pt x="49" y="92"/>
                          <a:pt x="43" y="94"/>
                          <a:pt x="30" y="92"/>
                        </a:cubicBezTo>
                        <a:cubicBezTo>
                          <a:pt x="26" y="79"/>
                          <a:pt x="13" y="54"/>
                          <a:pt x="2" y="46"/>
                        </a:cubicBezTo>
                        <a:cubicBezTo>
                          <a:pt x="3" y="41"/>
                          <a:pt x="0" y="34"/>
                          <a:pt x="4" y="30"/>
                        </a:cubicBezTo>
                        <a:cubicBezTo>
                          <a:pt x="8" y="25"/>
                          <a:pt x="24" y="30"/>
                          <a:pt x="24" y="3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5" name="Freeform 13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A68E6C5-BE7A-4015-B6F5-34F051E66570}"/>
                      </a:ext>
                    </a:extLst>
                  </p:cNvPr>
                  <p:cNvSpPr/>
                  <p:nvPr/>
                </p:nvSpPr>
                <p:spPr>
                  <a:xfrm>
                    <a:off x="2717" y="1771"/>
                    <a:ext cx="239" cy="427"/>
                  </a:xfrm>
                  <a:custGeom>
                    <a:avLst/>
                    <a:gdLst/>
                    <a:ahLst/>
                    <a:cxnLst>
                      <a:cxn ang="0">
                        <a:pos x="386" y="0"/>
                      </a:cxn>
                      <a:cxn ang="0">
                        <a:pos x="304" y="61"/>
                      </a:cxn>
                      <a:cxn ang="0">
                        <a:pos x="223" y="130"/>
                      </a:cxn>
                      <a:cxn ang="0">
                        <a:pos x="153" y="344"/>
                      </a:cxn>
                      <a:cxn ang="0">
                        <a:pos x="61" y="364"/>
                      </a:cxn>
                      <a:cxn ang="0">
                        <a:pos x="0" y="384"/>
                      </a:cxn>
                      <a:cxn ang="0">
                        <a:pos x="133" y="697"/>
                      </a:cxn>
                      <a:cxn ang="0">
                        <a:pos x="264" y="960"/>
                      </a:cxn>
                      <a:cxn ang="0">
                        <a:pos x="356" y="899"/>
                      </a:cxn>
                      <a:cxn ang="0">
                        <a:pos x="417" y="858"/>
                      </a:cxn>
                      <a:cxn ang="0">
                        <a:pos x="365" y="737"/>
                      </a:cxn>
                      <a:cxn ang="0">
                        <a:pos x="345" y="676"/>
                      </a:cxn>
                      <a:cxn ang="0">
                        <a:pos x="356" y="566"/>
                      </a:cxn>
                      <a:cxn ang="0">
                        <a:pos x="417" y="546"/>
                      </a:cxn>
                      <a:cxn ang="0">
                        <a:pos x="487" y="465"/>
                      </a:cxn>
                      <a:cxn ang="0">
                        <a:pos x="539" y="373"/>
                      </a:cxn>
                      <a:cxn ang="0">
                        <a:pos x="345" y="292"/>
                      </a:cxn>
                      <a:cxn ang="0">
                        <a:pos x="417" y="70"/>
                      </a:cxn>
                      <a:cxn ang="0">
                        <a:pos x="406" y="9"/>
                      </a:cxn>
                      <a:cxn ang="0">
                        <a:pos x="386" y="0"/>
                      </a:cxn>
                    </a:cxnLst>
                    <a:rect l="0" t="0" r="0" b="0"/>
                    <a:pathLst>
                      <a:path w="105" h="190">
                        <a:moveTo>
                          <a:pt x="76" y="0"/>
                        </a:moveTo>
                        <a:cubicBezTo>
                          <a:pt x="68" y="3"/>
                          <a:pt x="67" y="8"/>
                          <a:pt x="60" y="12"/>
                        </a:cubicBezTo>
                        <a:cubicBezTo>
                          <a:pt x="56" y="18"/>
                          <a:pt x="44" y="26"/>
                          <a:pt x="44" y="26"/>
                        </a:cubicBezTo>
                        <a:cubicBezTo>
                          <a:pt x="39" y="40"/>
                          <a:pt x="35" y="54"/>
                          <a:pt x="30" y="68"/>
                        </a:cubicBezTo>
                        <a:cubicBezTo>
                          <a:pt x="28" y="74"/>
                          <a:pt x="18" y="71"/>
                          <a:pt x="12" y="72"/>
                        </a:cubicBezTo>
                        <a:cubicBezTo>
                          <a:pt x="8" y="73"/>
                          <a:pt x="0" y="76"/>
                          <a:pt x="0" y="76"/>
                        </a:cubicBezTo>
                        <a:cubicBezTo>
                          <a:pt x="4" y="99"/>
                          <a:pt x="19" y="116"/>
                          <a:pt x="26" y="138"/>
                        </a:cubicBezTo>
                        <a:cubicBezTo>
                          <a:pt x="28" y="165"/>
                          <a:pt x="26" y="181"/>
                          <a:pt x="52" y="190"/>
                        </a:cubicBezTo>
                        <a:cubicBezTo>
                          <a:pt x="60" y="187"/>
                          <a:pt x="63" y="183"/>
                          <a:pt x="70" y="178"/>
                        </a:cubicBezTo>
                        <a:cubicBezTo>
                          <a:pt x="74" y="175"/>
                          <a:pt x="82" y="170"/>
                          <a:pt x="82" y="170"/>
                        </a:cubicBezTo>
                        <a:cubicBezTo>
                          <a:pt x="80" y="156"/>
                          <a:pt x="76" y="158"/>
                          <a:pt x="72" y="146"/>
                        </a:cubicBezTo>
                        <a:cubicBezTo>
                          <a:pt x="71" y="142"/>
                          <a:pt x="68" y="134"/>
                          <a:pt x="68" y="134"/>
                        </a:cubicBezTo>
                        <a:cubicBezTo>
                          <a:pt x="69" y="127"/>
                          <a:pt x="67" y="118"/>
                          <a:pt x="70" y="112"/>
                        </a:cubicBezTo>
                        <a:cubicBezTo>
                          <a:pt x="72" y="108"/>
                          <a:pt x="82" y="108"/>
                          <a:pt x="82" y="108"/>
                        </a:cubicBezTo>
                        <a:cubicBezTo>
                          <a:pt x="85" y="100"/>
                          <a:pt x="90" y="98"/>
                          <a:pt x="96" y="92"/>
                        </a:cubicBezTo>
                        <a:cubicBezTo>
                          <a:pt x="98" y="85"/>
                          <a:pt x="106" y="74"/>
                          <a:pt x="106" y="74"/>
                        </a:cubicBezTo>
                        <a:cubicBezTo>
                          <a:pt x="96" y="68"/>
                          <a:pt x="79" y="61"/>
                          <a:pt x="68" y="58"/>
                        </a:cubicBezTo>
                        <a:cubicBezTo>
                          <a:pt x="66" y="51"/>
                          <a:pt x="79" y="26"/>
                          <a:pt x="82" y="14"/>
                        </a:cubicBezTo>
                        <a:cubicBezTo>
                          <a:pt x="81" y="10"/>
                          <a:pt x="82" y="6"/>
                          <a:pt x="80" y="2"/>
                        </a:cubicBezTo>
                        <a:cubicBezTo>
                          <a:pt x="79" y="0"/>
                          <a:pt x="70" y="0"/>
                          <a:pt x="76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6" name="Freeform 14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E3F74A8-862B-4FEA-9E9E-CFCAF448082A}"/>
                      </a:ext>
                    </a:extLst>
                  </p:cNvPr>
                  <p:cNvSpPr/>
                  <p:nvPr/>
                </p:nvSpPr>
                <p:spPr>
                  <a:xfrm>
                    <a:off x="3216" y="2064"/>
                    <a:ext cx="474" cy="819"/>
                  </a:xfrm>
                  <a:custGeom>
                    <a:avLst/>
                    <a:gdLst/>
                    <a:ahLst/>
                    <a:cxnLst>
                      <a:cxn ang="0">
                        <a:pos x="979" y="0"/>
                      </a:cxn>
                      <a:cxn ang="0">
                        <a:pos x="766" y="113"/>
                      </a:cxn>
                      <a:cxn ang="0">
                        <a:pos x="696" y="203"/>
                      </a:cxn>
                      <a:cxn ang="0">
                        <a:pos x="353" y="446"/>
                      </a:cxn>
                      <a:cxn ang="0">
                        <a:pos x="535" y="729"/>
                      </a:cxn>
                      <a:cxn ang="0">
                        <a:pos x="586" y="871"/>
                      </a:cxn>
                      <a:cxn ang="0">
                        <a:pos x="514" y="972"/>
                      </a:cxn>
                      <a:cxn ang="0">
                        <a:pos x="222" y="1094"/>
                      </a:cxn>
                      <a:cxn ang="0">
                        <a:pos x="121" y="1357"/>
                      </a:cxn>
                      <a:cxn ang="0">
                        <a:pos x="0" y="1458"/>
                      </a:cxn>
                      <a:cxn ang="0">
                        <a:pos x="263" y="1681"/>
                      </a:cxn>
                      <a:cxn ang="0">
                        <a:pos x="344" y="1692"/>
                      </a:cxn>
                      <a:cxn ang="0">
                        <a:pos x="425" y="1712"/>
                      </a:cxn>
                      <a:cxn ang="0">
                        <a:pos x="616" y="1793"/>
                      </a:cxn>
                      <a:cxn ang="0">
                        <a:pos x="708" y="1834"/>
                      </a:cxn>
                      <a:cxn ang="0">
                        <a:pos x="737" y="1843"/>
                      </a:cxn>
                      <a:cxn ang="0">
                        <a:pos x="777" y="1712"/>
                      </a:cxn>
                      <a:cxn ang="0">
                        <a:pos x="847" y="1672"/>
                      </a:cxn>
                      <a:cxn ang="0">
                        <a:pos x="818" y="1591"/>
                      </a:cxn>
                      <a:cxn ang="0">
                        <a:pos x="899" y="1510"/>
                      </a:cxn>
                      <a:cxn ang="0">
                        <a:pos x="988" y="1478"/>
                      </a:cxn>
                      <a:cxn ang="0">
                        <a:pos x="1060" y="1490"/>
                      </a:cxn>
                      <a:cxn ang="0">
                        <a:pos x="979" y="1256"/>
                      </a:cxn>
                      <a:cxn ang="0">
                        <a:pos x="899" y="1114"/>
                      </a:cxn>
                      <a:cxn ang="0">
                        <a:pos x="968" y="1024"/>
                      </a:cxn>
                      <a:cxn ang="0">
                        <a:pos x="959" y="902"/>
                      </a:cxn>
                      <a:cxn ang="0">
                        <a:pos x="939" y="842"/>
                      </a:cxn>
                      <a:cxn ang="0">
                        <a:pos x="948" y="527"/>
                      </a:cxn>
                      <a:cxn ang="0">
                        <a:pos x="919" y="416"/>
                      </a:cxn>
                      <a:cxn ang="0">
                        <a:pos x="948" y="335"/>
                      </a:cxn>
                      <a:cxn ang="0">
                        <a:pos x="1000" y="153"/>
                      </a:cxn>
                      <a:cxn ang="0">
                        <a:pos x="939" y="20"/>
                      </a:cxn>
                      <a:cxn ang="0">
                        <a:pos x="878" y="52"/>
                      </a:cxn>
                    </a:cxnLst>
                    <a:rect l="0" t="0" r="0" b="0"/>
                    <a:pathLst>
                      <a:path w="211" h="364">
                        <a:moveTo>
                          <a:pt x="194" y="0"/>
                        </a:moveTo>
                        <a:cubicBezTo>
                          <a:pt x="181" y="9"/>
                          <a:pt x="165" y="13"/>
                          <a:pt x="152" y="22"/>
                        </a:cubicBezTo>
                        <a:cubicBezTo>
                          <a:pt x="142" y="36"/>
                          <a:pt x="147" y="31"/>
                          <a:pt x="138" y="40"/>
                        </a:cubicBezTo>
                        <a:cubicBezTo>
                          <a:pt x="125" y="80"/>
                          <a:pt x="111" y="85"/>
                          <a:pt x="70" y="88"/>
                        </a:cubicBezTo>
                        <a:cubicBezTo>
                          <a:pt x="56" y="129"/>
                          <a:pt x="80" y="127"/>
                          <a:pt x="106" y="144"/>
                        </a:cubicBezTo>
                        <a:cubicBezTo>
                          <a:pt x="110" y="155"/>
                          <a:pt x="107" y="163"/>
                          <a:pt x="116" y="172"/>
                        </a:cubicBezTo>
                        <a:cubicBezTo>
                          <a:pt x="114" y="184"/>
                          <a:pt x="114" y="188"/>
                          <a:pt x="102" y="192"/>
                        </a:cubicBezTo>
                        <a:cubicBezTo>
                          <a:pt x="85" y="209"/>
                          <a:pt x="67" y="214"/>
                          <a:pt x="44" y="216"/>
                        </a:cubicBezTo>
                        <a:cubicBezTo>
                          <a:pt x="34" y="231"/>
                          <a:pt x="40" y="257"/>
                          <a:pt x="24" y="268"/>
                        </a:cubicBezTo>
                        <a:cubicBezTo>
                          <a:pt x="20" y="280"/>
                          <a:pt x="12" y="284"/>
                          <a:pt x="0" y="288"/>
                        </a:cubicBezTo>
                        <a:cubicBezTo>
                          <a:pt x="6" y="316"/>
                          <a:pt x="24" y="329"/>
                          <a:pt x="52" y="332"/>
                        </a:cubicBezTo>
                        <a:cubicBezTo>
                          <a:pt x="57" y="333"/>
                          <a:pt x="63" y="333"/>
                          <a:pt x="68" y="334"/>
                        </a:cubicBezTo>
                        <a:cubicBezTo>
                          <a:pt x="73" y="335"/>
                          <a:pt x="84" y="338"/>
                          <a:pt x="84" y="338"/>
                        </a:cubicBezTo>
                        <a:cubicBezTo>
                          <a:pt x="96" y="346"/>
                          <a:pt x="108" y="351"/>
                          <a:pt x="122" y="354"/>
                        </a:cubicBezTo>
                        <a:cubicBezTo>
                          <a:pt x="132" y="360"/>
                          <a:pt x="126" y="357"/>
                          <a:pt x="140" y="362"/>
                        </a:cubicBezTo>
                        <a:cubicBezTo>
                          <a:pt x="142" y="363"/>
                          <a:pt x="146" y="364"/>
                          <a:pt x="146" y="364"/>
                        </a:cubicBezTo>
                        <a:cubicBezTo>
                          <a:pt x="170" y="361"/>
                          <a:pt x="158" y="360"/>
                          <a:pt x="154" y="338"/>
                        </a:cubicBezTo>
                        <a:cubicBezTo>
                          <a:pt x="157" y="325"/>
                          <a:pt x="158" y="333"/>
                          <a:pt x="168" y="330"/>
                        </a:cubicBezTo>
                        <a:cubicBezTo>
                          <a:pt x="171" y="321"/>
                          <a:pt x="170" y="319"/>
                          <a:pt x="162" y="314"/>
                        </a:cubicBezTo>
                        <a:cubicBezTo>
                          <a:pt x="158" y="301"/>
                          <a:pt x="168" y="301"/>
                          <a:pt x="178" y="298"/>
                        </a:cubicBezTo>
                        <a:cubicBezTo>
                          <a:pt x="184" y="296"/>
                          <a:pt x="196" y="292"/>
                          <a:pt x="196" y="292"/>
                        </a:cubicBezTo>
                        <a:cubicBezTo>
                          <a:pt x="211" y="296"/>
                          <a:pt x="202" y="306"/>
                          <a:pt x="210" y="294"/>
                        </a:cubicBezTo>
                        <a:cubicBezTo>
                          <a:pt x="208" y="282"/>
                          <a:pt x="205" y="255"/>
                          <a:pt x="194" y="248"/>
                        </a:cubicBezTo>
                        <a:cubicBezTo>
                          <a:pt x="191" y="238"/>
                          <a:pt x="182" y="231"/>
                          <a:pt x="178" y="220"/>
                        </a:cubicBezTo>
                        <a:cubicBezTo>
                          <a:pt x="182" y="214"/>
                          <a:pt x="188" y="208"/>
                          <a:pt x="192" y="202"/>
                        </a:cubicBezTo>
                        <a:cubicBezTo>
                          <a:pt x="191" y="194"/>
                          <a:pt x="191" y="186"/>
                          <a:pt x="190" y="178"/>
                        </a:cubicBezTo>
                        <a:cubicBezTo>
                          <a:pt x="189" y="174"/>
                          <a:pt x="186" y="166"/>
                          <a:pt x="186" y="166"/>
                        </a:cubicBezTo>
                        <a:cubicBezTo>
                          <a:pt x="187" y="145"/>
                          <a:pt x="187" y="125"/>
                          <a:pt x="188" y="104"/>
                        </a:cubicBezTo>
                        <a:cubicBezTo>
                          <a:pt x="189" y="94"/>
                          <a:pt x="192" y="89"/>
                          <a:pt x="182" y="82"/>
                        </a:cubicBezTo>
                        <a:cubicBezTo>
                          <a:pt x="179" y="74"/>
                          <a:pt x="179" y="69"/>
                          <a:pt x="188" y="66"/>
                        </a:cubicBezTo>
                        <a:cubicBezTo>
                          <a:pt x="195" y="55"/>
                          <a:pt x="194" y="42"/>
                          <a:pt x="198" y="30"/>
                        </a:cubicBezTo>
                        <a:cubicBezTo>
                          <a:pt x="195" y="19"/>
                          <a:pt x="197" y="8"/>
                          <a:pt x="186" y="4"/>
                        </a:cubicBezTo>
                        <a:cubicBezTo>
                          <a:pt x="182" y="5"/>
                          <a:pt x="174" y="10"/>
                          <a:pt x="174" y="1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7" name="Freeform 15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4A9CBE2-213B-4318-9BD3-0A44F292515D}"/>
                      </a:ext>
                    </a:extLst>
                  </p:cNvPr>
                  <p:cNvSpPr/>
                  <p:nvPr/>
                </p:nvSpPr>
                <p:spPr>
                  <a:xfrm>
                    <a:off x="480" y="3024"/>
                    <a:ext cx="342" cy="625"/>
                  </a:xfrm>
                  <a:custGeom>
                    <a:avLst/>
                    <a:gdLst/>
                    <a:ahLst/>
                    <a:cxnLst>
                      <a:cxn ang="0">
                        <a:pos x="162" y="223"/>
                      </a:cxn>
                      <a:cxn ang="0">
                        <a:pos x="295" y="191"/>
                      </a:cxn>
                      <a:cxn ang="0">
                        <a:pos x="396" y="40"/>
                      </a:cxn>
                      <a:cxn ang="0">
                        <a:pos x="486" y="9"/>
                      </a:cxn>
                      <a:cxn ang="0">
                        <a:pos x="518" y="0"/>
                      </a:cxn>
                      <a:cxn ang="0">
                        <a:pos x="709" y="40"/>
                      </a:cxn>
                      <a:cxn ang="0">
                        <a:pos x="770" y="171"/>
                      </a:cxn>
                      <a:cxn ang="0">
                        <a:pos x="668" y="324"/>
                      </a:cxn>
                      <a:cxn ang="0">
                        <a:pos x="639" y="414"/>
                      </a:cxn>
                      <a:cxn ang="0">
                        <a:pos x="659" y="474"/>
                      </a:cxn>
                      <a:cxn ang="0">
                        <a:pos x="720" y="515"/>
                      </a:cxn>
                      <a:cxn ang="0">
                        <a:pos x="749" y="607"/>
                      </a:cxn>
                      <a:cxn ang="0">
                        <a:pos x="680" y="850"/>
                      </a:cxn>
                      <a:cxn ang="0">
                        <a:pos x="639" y="1162"/>
                      </a:cxn>
                      <a:cxn ang="0">
                        <a:pos x="547" y="1194"/>
                      </a:cxn>
                      <a:cxn ang="0">
                        <a:pos x="396" y="1275"/>
                      </a:cxn>
                      <a:cxn ang="0">
                        <a:pos x="243" y="1344"/>
                      </a:cxn>
                      <a:cxn ang="0">
                        <a:pos x="153" y="1405"/>
                      </a:cxn>
                      <a:cxn ang="0">
                        <a:pos x="92" y="1304"/>
                      </a:cxn>
                      <a:cxn ang="0">
                        <a:pos x="133" y="1214"/>
                      </a:cxn>
                      <a:cxn ang="0">
                        <a:pos x="81" y="971"/>
                      </a:cxn>
                      <a:cxn ang="0">
                        <a:pos x="92" y="818"/>
                      </a:cxn>
                      <a:cxn ang="0">
                        <a:pos x="122" y="728"/>
                      </a:cxn>
                      <a:cxn ang="0">
                        <a:pos x="113" y="656"/>
                      </a:cxn>
                      <a:cxn ang="0">
                        <a:pos x="81" y="647"/>
                      </a:cxn>
                      <a:cxn ang="0">
                        <a:pos x="92" y="555"/>
                      </a:cxn>
                      <a:cxn ang="0">
                        <a:pos x="133" y="495"/>
                      </a:cxn>
                      <a:cxn ang="0">
                        <a:pos x="162" y="223"/>
                      </a:cxn>
                    </a:cxnLst>
                    <a:rect l="0" t="0" r="0" b="0"/>
                    <a:pathLst>
                      <a:path w="152" h="278">
                        <a:moveTo>
                          <a:pt x="32" y="44"/>
                        </a:moveTo>
                        <a:cubicBezTo>
                          <a:pt x="41" y="41"/>
                          <a:pt x="49" y="40"/>
                          <a:pt x="58" y="38"/>
                        </a:cubicBezTo>
                        <a:cubicBezTo>
                          <a:pt x="61" y="29"/>
                          <a:pt x="69" y="13"/>
                          <a:pt x="78" y="8"/>
                        </a:cubicBezTo>
                        <a:cubicBezTo>
                          <a:pt x="84" y="5"/>
                          <a:pt x="90" y="4"/>
                          <a:pt x="96" y="2"/>
                        </a:cubicBezTo>
                        <a:cubicBezTo>
                          <a:pt x="98" y="1"/>
                          <a:pt x="102" y="0"/>
                          <a:pt x="102" y="0"/>
                        </a:cubicBezTo>
                        <a:cubicBezTo>
                          <a:pt x="115" y="1"/>
                          <a:pt x="129" y="1"/>
                          <a:pt x="140" y="8"/>
                        </a:cubicBezTo>
                        <a:cubicBezTo>
                          <a:pt x="147" y="19"/>
                          <a:pt x="149" y="22"/>
                          <a:pt x="152" y="34"/>
                        </a:cubicBezTo>
                        <a:cubicBezTo>
                          <a:pt x="149" y="53"/>
                          <a:pt x="146" y="54"/>
                          <a:pt x="132" y="64"/>
                        </a:cubicBezTo>
                        <a:cubicBezTo>
                          <a:pt x="130" y="70"/>
                          <a:pt x="126" y="82"/>
                          <a:pt x="126" y="82"/>
                        </a:cubicBezTo>
                        <a:cubicBezTo>
                          <a:pt x="127" y="86"/>
                          <a:pt x="126" y="92"/>
                          <a:pt x="130" y="94"/>
                        </a:cubicBezTo>
                        <a:cubicBezTo>
                          <a:pt x="134" y="97"/>
                          <a:pt x="142" y="102"/>
                          <a:pt x="142" y="102"/>
                        </a:cubicBezTo>
                        <a:cubicBezTo>
                          <a:pt x="144" y="108"/>
                          <a:pt x="148" y="120"/>
                          <a:pt x="148" y="120"/>
                        </a:cubicBezTo>
                        <a:cubicBezTo>
                          <a:pt x="145" y="136"/>
                          <a:pt x="138" y="152"/>
                          <a:pt x="134" y="168"/>
                        </a:cubicBezTo>
                        <a:cubicBezTo>
                          <a:pt x="136" y="183"/>
                          <a:pt x="142" y="220"/>
                          <a:pt x="126" y="230"/>
                        </a:cubicBezTo>
                        <a:cubicBezTo>
                          <a:pt x="121" y="233"/>
                          <a:pt x="113" y="232"/>
                          <a:pt x="108" y="236"/>
                        </a:cubicBezTo>
                        <a:cubicBezTo>
                          <a:pt x="96" y="244"/>
                          <a:pt x="91" y="248"/>
                          <a:pt x="78" y="252"/>
                        </a:cubicBezTo>
                        <a:cubicBezTo>
                          <a:pt x="67" y="256"/>
                          <a:pt x="58" y="261"/>
                          <a:pt x="48" y="266"/>
                        </a:cubicBezTo>
                        <a:cubicBezTo>
                          <a:pt x="42" y="270"/>
                          <a:pt x="30" y="278"/>
                          <a:pt x="30" y="278"/>
                        </a:cubicBezTo>
                        <a:cubicBezTo>
                          <a:pt x="17" y="276"/>
                          <a:pt x="0" y="270"/>
                          <a:pt x="18" y="258"/>
                        </a:cubicBezTo>
                        <a:cubicBezTo>
                          <a:pt x="20" y="251"/>
                          <a:pt x="24" y="247"/>
                          <a:pt x="26" y="240"/>
                        </a:cubicBezTo>
                        <a:cubicBezTo>
                          <a:pt x="23" y="218"/>
                          <a:pt x="18" y="218"/>
                          <a:pt x="16" y="192"/>
                        </a:cubicBezTo>
                        <a:cubicBezTo>
                          <a:pt x="17" y="182"/>
                          <a:pt x="17" y="172"/>
                          <a:pt x="18" y="162"/>
                        </a:cubicBezTo>
                        <a:cubicBezTo>
                          <a:pt x="19" y="156"/>
                          <a:pt x="24" y="144"/>
                          <a:pt x="24" y="144"/>
                        </a:cubicBezTo>
                        <a:cubicBezTo>
                          <a:pt x="23" y="139"/>
                          <a:pt x="24" y="134"/>
                          <a:pt x="22" y="130"/>
                        </a:cubicBezTo>
                        <a:cubicBezTo>
                          <a:pt x="21" y="128"/>
                          <a:pt x="16" y="130"/>
                          <a:pt x="16" y="128"/>
                        </a:cubicBezTo>
                        <a:cubicBezTo>
                          <a:pt x="15" y="122"/>
                          <a:pt x="16" y="116"/>
                          <a:pt x="18" y="110"/>
                        </a:cubicBezTo>
                        <a:cubicBezTo>
                          <a:pt x="20" y="105"/>
                          <a:pt x="26" y="98"/>
                          <a:pt x="26" y="98"/>
                        </a:cubicBezTo>
                        <a:cubicBezTo>
                          <a:pt x="27" y="89"/>
                          <a:pt x="35" y="44"/>
                          <a:pt x="32" y="44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8" name="Freeform 16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7C232B9-EF6F-414C-AB32-CD51171F2254}"/>
                      </a:ext>
                    </a:extLst>
                  </p:cNvPr>
                  <p:cNvSpPr/>
                  <p:nvPr/>
                </p:nvSpPr>
                <p:spPr>
                  <a:xfrm>
                    <a:off x="4176" y="864"/>
                    <a:ext cx="490" cy="735"/>
                  </a:xfrm>
                  <a:custGeom>
                    <a:avLst/>
                    <a:gdLst/>
                    <a:ahLst/>
                    <a:cxnLst>
                      <a:cxn ang="0">
                        <a:pos x="647" y="0"/>
                      </a:cxn>
                      <a:cxn ang="0">
                        <a:pos x="506" y="49"/>
                      </a:cxn>
                      <a:cxn ang="0">
                        <a:pos x="405" y="191"/>
                      </a:cxn>
                      <a:cxn ang="0">
                        <a:pos x="283" y="211"/>
                      </a:cxn>
                      <a:cxn ang="0">
                        <a:pos x="211" y="283"/>
                      </a:cxn>
                      <a:cxn ang="0">
                        <a:pos x="61" y="202"/>
                      </a:cxn>
                      <a:cxn ang="0">
                        <a:pos x="20" y="324"/>
                      </a:cxn>
                      <a:cxn ang="0">
                        <a:pos x="0" y="384"/>
                      </a:cxn>
                      <a:cxn ang="0">
                        <a:pos x="20" y="535"/>
                      </a:cxn>
                      <a:cxn ang="0">
                        <a:pos x="61" y="596"/>
                      </a:cxn>
                      <a:cxn ang="0">
                        <a:pos x="81" y="677"/>
                      </a:cxn>
                      <a:cxn ang="0">
                        <a:pos x="121" y="737"/>
                      </a:cxn>
                      <a:cxn ang="0">
                        <a:pos x="70" y="919"/>
                      </a:cxn>
                      <a:cxn ang="0">
                        <a:pos x="9" y="1041"/>
                      </a:cxn>
                      <a:cxn ang="0">
                        <a:pos x="61" y="1131"/>
                      </a:cxn>
                      <a:cxn ang="0">
                        <a:pos x="101" y="1191"/>
                      </a:cxn>
                      <a:cxn ang="0">
                        <a:pos x="49" y="1394"/>
                      </a:cxn>
                      <a:cxn ang="0">
                        <a:pos x="252" y="1627"/>
                      </a:cxn>
                      <a:cxn ang="0">
                        <a:pos x="364" y="1535"/>
                      </a:cxn>
                      <a:cxn ang="0">
                        <a:pos x="434" y="1414"/>
                      </a:cxn>
                      <a:cxn ang="0">
                        <a:pos x="494" y="1353"/>
                      </a:cxn>
                      <a:cxn ang="0">
                        <a:pos x="668" y="1171"/>
                      </a:cxn>
                      <a:cxn ang="0">
                        <a:pos x="757" y="1142"/>
                      </a:cxn>
                      <a:cxn ang="0">
                        <a:pos x="757" y="1041"/>
                      </a:cxn>
                      <a:cxn ang="0">
                        <a:pos x="677" y="991"/>
                      </a:cxn>
                      <a:cxn ang="0">
                        <a:pos x="587" y="951"/>
                      </a:cxn>
                      <a:cxn ang="0">
                        <a:pos x="555" y="940"/>
                      </a:cxn>
                      <a:cxn ang="0">
                        <a:pos x="587" y="748"/>
                      </a:cxn>
                      <a:cxn ang="0">
                        <a:pos x="616" y="656"/>
                      </a:cxn>
                      <a:cxn ang="0">
                        <a:pos x="546" y="607"/>
                      </a:cxn>
                      <a:cxn ang="0">
                        <a:pos x="546" y="737"/>
                      </a:cxn>
                      <a:cxn ang="0">
                        <a:pos x="445" y="778"/>
                      </a:cxn>
                      <a:cxn ang="0">
                        <a:pos x="292" y="737"/>
                      </a:cxn>
                      <a:cxn ang="0">
                        <a:pos x="303" y="668"/>
                      </a:cxn>
                      <a:cxn ang="0">
                        <a:pos x="344" y="607"/>
                      </a:cxn>
                      <a:cxn ang="0">
                        <a:pos x="434" y="494"/>
                      </a:cxn>
                      <a:cxn ang="0">
                        <a:pos x="515" y="405"/>
                      </a:cxn>
                      <a:cxn ang="0">
                        <a:pos x="616" y="506"/>
                      </a:cxn>
                      <a:cxn ang="0">
                        <a:pos x="636" y="566"/>
                      </a:cxn>
                      <a:cxn ang="0">
                        <a:pos x="737" y="627"/>
                      </a:cxn>
                      <a:cxn ang="0">
                        <a:pos x="850" y="818"/>
                      </a:cxn>
                      <a:cxn ang="0">
                        <a:pos x="980" y="769"/>
                      </a:cxn>
                      <a:cxn ang="0">
                        <a:pos x="1011" y="757"/>
                      </a:cxn>
                      <a:cxn ang="0">
                        <a:pos x="1061" y="668"/>
                      </a:cxn>
                      <a:cxn ang="0">
                        <a:pos x="1101" y="575"/>
                      </a:cxn>
                      <a:cxn ang="0">
                        <a:pos x="1032" y="515"/>
                      </a:cxn>
                      <a:cxn ang="0">
                        <a:pos x="899" y="425"/>
                      </a:cxn>
                      <a:cxn ang="0">
                        <a:pos x="757" y="292"/>
                      </a:cxn>
                      <a:cxn ang="0">
                        <a:pos x="708" y="70"/>
                      </a:cxn>
                      <a:cxn ang="0">
                        <a:pos x="587" y="20"/>
                      </a:cxn>
                      <a:cxn ang="0">
                        <a:pos x="506" y="49"/>
                      </a:cxn>
                    </a:cxnLst>
                    <a:rect l="0" t="0" r="0" b="0"/>
                    <a:pathLst>
                      <a:path w="218" h="327">
                        <a:moveTo>
                          <a:pt x="128" y="0"/>
                        </a:moveTo>
                        <a:cubicBezTo>
                          <a:pt x="118" y="3"/>
                          <a:pt x="109" y="4"/>
                          <a:pt x="100" y="10"/>
                        </a:cubicBezTo>
                        <a:cubicBezTo>
                          <a:pt x="94" y="27"/>
                          <a:pt x="99" y="33"/>
                          <a:pt x="80" y="38"/>
                        </a:cubicBezTo>
                        <a:cubicBezTo>
                          <a:pt x="72" y="43"/>
                          <a:pt x="66" y="40"/>
                          <a:pt x="56" y="42"/>
                        </a:cubicBezTo>
                        <a:cubicBezTo>
                          <a:pt x="47" y="56"/>
                          <a:pt x="53" y="52"/>
                          <a:pt x="42" y="56"/>
                        </a:cubicBezTo>
                        <a:cubicBezTo>
                          <a:pt x="31" y="52"/>
                          <a:pt x="23" y="44"/>
                          <a:pt x="12" y="40"/>
                        </a:cubicBezTo>
                        <a:cubicBezTo>
                          <a:pt x="9" y="48"/>
                          <a:pt x="7" y="56"/>
                          <a:pt x="4" y="64"/>
                        </a:cubicBezTo>
                        <a:cubicBezTo>
                          <a:pt x="3" y="68"/>
                          <a:pt x="0" y="76"/>
                          <a:pt x="0" y="76"/>
                        </a:cubicBezTo>
                        <a:cubicBezTo>
                          <a:pt x="0" y="78"/>
                          <a:pt x="0" y="99"/>
                          <a:pt x="4" y="106"/>
                        </a:cubicBezTo>
                        <a:cubicBezTo>
                          <a:pt x="6" y="110"/>
                          <a:pt x="12" y="118"/>
                          <a:pt x="12" y="118"/>
                        </a:cubicBezTo>
                        <a:cubicBezTo>
                          <a:pt x="13" y="121"/>
                          <a:pt x="14" y="131"/>
                          <a:pt x="16" y="134"/>
                        </a:cubicBezTo>
                        <a:cubicBezTo>
                          <a:pt x="18" y="138"/>
                          <a:pt x="24" y="146"/>
                          <a:pt x="24" y="146"/>
                        </a:cubicBezTo>
                        <a:cubicBezTo>
                          <a:pt x="27" y="159"/>
                          <a:pt x="26" y="174"/>
                          <a:pt x="14" y="182"/>
                        </a:cubicBezTo>
                        <a:cubicBezTo>
                          <a:pt x="9" y="190"/>
                          <a:pt x="7" y="198"/>
                          <a:pt x="2" y="206"/>
                        </a:cubicBezTo>
                        <a:cubicBezTo>
                          <a:pt x="6" y="217"/>
                          <a:pt x="3" y="210"/>
                          <a:pt x="12" y="224"/>
                        </a:cubicBezTo>
                        <a:cubicBezTo>
                          <a:pt x="15" y="228"/>
                          <a:pt x="20" y="236"/>
                          <a:pt x="20" y="236"/>
                        </a:cubicBezTo>
                        <a:cubicBezTo>
                          <a:pt x="23" y="249"/>
                          <a:pt x="13" y="263"/>
                          <a:pt x="10" y="276"/>
                        </a:cubicBezTo>
                        <a:cubicBezTo>
                          <a:pt x="6" y="316"/>
                          <a:pt x="14" y="318"/>
                          <a:pt x="50" y="322"/>
                        </a:cubicBezTo>
                        <a:cubicBezTo>
                          <a:pt x="65" y="327"/>
                          <a:pt x="62" y="311"/>
                          <a:pt x="72" y="304"/>
                        </a:cubicBezTo>
                        <a:cubicBezTo>
                          <a:pt x="76" y="298"/>
                          <a:pt x="81" y="286"/>
                          <a:pt x="86" y="280"/>
                        </a:cubicBezTo>
                        <a:cubicBezTo>
                          <a:pt x="90" y="276"/>
                          <a:pt x="98" y="268"/>
                          <a:pt x="98" y="268"/>
                        </a:cubicBezTo>
                        <a:cubicBezTo>
                          <a:pt x="104" y="251"/>
                          <a:pt x="117" y="242"/>
                          <a:pt x="132" y="232"/>
                        </a:cubicBezTo>
                        <a:cubicBezTo>
                          <a:pt x="137" y="228"/>
                          <a:pt x="150" y="226"/>
                          <a:pt x="150" y="226"/>
                        </a:cubicBezTo>
                        <a:cubicBezTo>
                          <a:pt x="156" y="217"/>
                          <a:pt x="164" y="211"/>
                          <a:pt x="150" y="206"/>
                        </a:cubicBezTo>
                        <a:cubicBezTo>
                          <a:pt x="147" y="197"/>
                          <a:pt x="143" y="198"/>
                          <a:pt x="134" y="196"/>
                        </a:cubicBezTo>
                        <a:cubicBezTo>
                          <a:pt x="124" y="190"/>
                          <a:pt x="130" y="193"/>
                          <a:pt x="116" y="188"/>
                        </a:cubicBezTo>
                        <a:cubicBezTo>
                          <a:pt x="114" y="187"/>
                          <a:pt x="110" y="186"/>
                          <a:pt x="110" y="186"/>
                        </a:cubicBezTo>
                        <a:cubicBezTo>
                          <a:pt x="105" y="172"/>
                          <a:pt x="103" y="157"/>
                          <a:pt x="116" y="148"/>
                        </a:cubicBezTo>
                        <a:cubicBezTo>
                          <a:pt x="118" y="142"/>
                          <a:pt x="122" y="130"/>
                          <a:pt x="122" y="130"/>
                        </a:cubicBezTo>
                        <a:cubicBezTo>
                          <a:pt x="120" y="121"/>
                          <a:pt x="118" y="117"/>
                          <a:pt x="108" y="120"/>
                        </a:cubicBezTo>
                        <a:cubicBezTo>
                          <a:pt x="104" y="132"/>
                          <a:pt x="100" y="134"/>
                          <a:pt x="108" y="146"/>
                        </a:cubicBezTo>
                        <a:cubicBezTo>
                          <a:pt x="100" y="148"/>
                          <a:pt x="95" y="152"/>
                          <a:pt x="88" y="154"/>
                        </a:cubicBezTo>
                        <a:cubicBezTo>
                          <a:pt x="76" y="152"/>
                          <a:pt x="68" y="153"/>
                          <a:pt x="58" y="146"/>
                        </a:cubicBezTo>
                        <a:cubicBezTo>
                          <a:pt x="59" y="141"/>
                          <a:pt x="58" y="136"/>
                          <a:pt x="60" y="132"/>
                        </a:cubicBezTo>
                        <a:cubicBezTo>
                          <a:pt x="62" y="128"/>
                          <a:pt x="68" y="120"/>
                          <a:pt x="68" y="120"/>
                        </a:cubicBezTo>
                        <a:cubicBezTo>
                          <a:pt x="72" y="105"/>
                          <a:pt x="70" y="102"/>
                          <a:pt x="86" y="98"/>
                        </a:cubicBezTo>
                        <a:cubicBezTo>
                          <a:pt x="95" y="92"/>
                          <a:pt x="91" y="84"/>
                          <a:pt x="102" y="80"/>
                        </a:cubicBezTo>
                        <a:cubicBezTo>
                          <a:pt x="111" y="89"/>
                          <a:pt x="114" y="87"/>
                          <a:pt x="122" y="100"/>
                        </a:cubicBezTo>
                        <a:cubicBezTo>
                          <a:pt x="124" y="104"/>
                          <a:pt x="122" y="110"/>
                          <a:pt x="126" y="112"/>
                        </a:cubicBezTo>
                        <a:cubicBezTo>
                          <a:pt x="133" y="115"/>
                          <a:pt x="146" y="124"/>
                          <a:pt x="146" y="124"/>
                        </a:cubicBezTo>
                        <a:cubicBezTo>
                          <a:pt x="148" y="135"/>
                          <a:pt x="156" y="158"/>
                          <a:pt x="168" y="162"/>
                        </a:cubicBezTo>
                        <a:cubicBezTo>
                          <a:pt x="177" y="160"/>
                          <a:pt x="185" y="155"/>
                          <a:pt x="194" y="152"/>
                        </a:cubicBezTo>
                        <a:cubicBezTo>
                          <a:pt x="196" y="151"/>
                          <a:pt x="200" y="150"/>
                          <a:pt x="200" y="150"/>
                        </a:cubicBezTo>
                        <a:cubicBezTo>
                          <a:pt x="202" y="141"/>
                          <a:pt x="202" y="137"/>
                          <a:pt x="210" y="132"/>
                        </a:cubicBezTo>
                        <a:cubicBezTo>
                          <a:pt x="212" y="125"/>
                          <a:pt x="216" y="121"/>
                          <a:pt x="218" y="114"/>
                        </a:cubicBezTo>
                        <a:cubicBezTo>
                          <a:pt x="215" y="106"/>
                          <a:pt x="211" y="107"/>
                          <a:pt x="204" y="102"/>
                        </a:cubicBezTo>
                        <a:cubicBezTo>
                          <a:pt x="198" y="85"/>
                          <a:pt x="193" y="89"/>
                          <a:pt x="178" y="84"/>
                        </a:cubicBezTo>
                        <a:cubicBezTo>
                          <a:pt x="168" y="74"/>
                          <a:pt x="163" y="66"/>
                          <a:pt x="150" y="58"/>
                        </a:cubicBezTo>
                        <a:cubicBezTo>
                          <a:pt x="153" y="44"/>
                          <a:pt x="158" y="20"/>
                          <a:pt x="140" y="14"/>
                        </a:cubicBezTo>
                        <a:cubicBezTo>
                          <a:pt x="131" y="0"/>
                          <a:pt x="140" y="1"/>
                          <a:pt x="116" y="4"/>
                        </a:cubicBezTo>
                        <a:cubicBezTo>
                          <a:pt x="111" y="7"/>
                          <a:pt x="100" y="10"/>
                          <a:pt x="100" y="1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9" name="Freeform 17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F1F1796-AF6B-4622-8A1B-9A83695A0E10}"/>
                      </a:ext>
                    </a:extLst>
                  </p:cNvPr>
                  <p:cNvSpPr/>
                  <p:nvPr/>
                </p:nvSpPr>
                <p:spPr>
                  <a:xfrm>
                    <a:off x="3574" y="1555"/>
                    <a:ext cx="181" cy="171"/>
                  </a:xfrm>
                  <a:custGeom>
                    <a:avLst/>
                    <a:gdLst/>
                    <a:ahLst/>
                    <a:cxnLst>
                      <a:cxn ang="0">
                        <a:pos x="240" y="0"/>
                      </a:cxn>
                      <a:cxn ang="0">
                        <a:pos x="210" y="81"/>
                      </a:cxn>
                      <a:cxn ang="0">
                        <a:pos x="118" y="113"/>
                      </a:cxn>
                      <a:cxn ang="0">
                        <a:pos x="36" y="263"/>
                      </a:cxn>
                      <a:cxn ang="0">
                        <a:pos x="138" y="385"/>
                      </a:cxn>
                      <a:cxn ang="0">
                        <a:pos x="272" y="344"/>
                      </a:cxn>
                      <a:cxn ang="0">
                        <a:pos x="373" y="203"/>
                      </a:cxn>
                      <a:cxn ang="0">
                        <a:pos x="324" y="72"/>
                      </a:cxn>
                      <a:cxn ang="0">
                        <a:pos x="240" y="11"/>
                      </a:cxn>
                      <a:cxn ang="0">
                        <a:pos x="199" y="52"/>
                      </a:cxn>
                    </a:cxnLst>
                    <a:rect l="0" t="0" r="0" b="0"/>
                    <a:pathLst>
                      <a:path w="80" h="76">
                        <a:moveTo>
                          <a:pt x="47" y="0"/>
                        </a:moveTo>
                        <a:cubicBezTo>
                          <a:pt x="39" y="5"/>
                          <a:pt x="38" y="7"/>
                          <a:pt x="41" y="16"/>
                        </a:cubicBezTo>
                        <a:cubicBezTo>
                          <a:pt x="33" y="22"/>
                          <a:pt x="31" y="16"/>
                          <a:pt x="23" y="22"/>
                        </a:cubicBezTo>
                        <a:cubicBezTo>
                          <a:pt x="19" y="33"/>
                          <a:pt x="15" y="44"/>
                          <a:pt x="7" y="52"/>
                        </a:cubicBezTo>
                        <a:cubicBezTo>
                          <a:pt x="0" y="74"/>
                          <a:pt x="8" y="70"/>
                          <a:pt x="27" y="76"/>
                        </a:cubicBezTo>
                        <a:cubicBezTo>
                          <a:pt x="39" y="74"/>
                          <a:pt x="44" y="74"/>
                          <a:pt x="53" y="68"/>
                        </a:cubicBezTo>
                        <a:cubicBezTo>
                          <a:pt x="47" y="49"/>
                          <a:pt x="54" y="44"/>
                          <a:pt x="73" y="40"/>
                        </a:cubicBezTo>
                        <a:cubicBezTo>
                          <a:pt x="80" y="30"/>
                          <a:pt x="74" y="18"/>
                          <a:pt x="63" y="14"/>
                        </a:cubicBezTo>
                        <a:cubicBezTo>
                          <a:pt x="58" y="7"/>
                          <a:pt x="55" y="5"/>
                          <a:pt x="47" y="2"/>
                        </a:cubicBezTo>
                        <a:cubicBezTo>
                          <a:pt x="40" y="7"/>
                          <a:pt x="42" y="4"/>
                          <a:pt x="39" y="1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Freeform 18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999F6A6-77A4-413A-9B93-CADA1FB948B5}"/>
                      </a:ext>
                    </a:extLst>
                  </p:cNvPr>
                  <p:cNvSpPr/>
                  <p:nvPr/>
                </p:nvSpPr>
                <p:spPr>
                  <a:xfrm>
                    <a:off x="3689" y="1627"/>
                    <a:ext cx="135" cy="180"/>
                  </a:xfrm>
                  <a:custGeom>
                    <a:avLst/>
                    <a:gdLst/>
                    <a:ahLst/>
                    <a:cxnLst>
                      <a:cxn ang="0">
                        <a:pos x="122" y="0"/>
                      </a:cxn>
                      <a:cxn ang="0">
                        <a:pos x="182" y="20"/>
                      </a:cxn>
                      <a:cxn ang="0">
                        <a:pos x="203" y="113"/>
                      </a:cxn>
                      <a:cxn ang="0">
                        <a:pos x="275" y="214"/>
                      </a:cxn>
                      <a:cxn ang="0">
                        <a:pos x="234" y="284"/>
                      </a:cxn>
                      <a:cxn ang="0">
                        <a:pos x="162" y="405"/>
                      </a:cxn>
                      <a:cxn ang="0">
                        <a:pos x="41" y="376"/>
                      </a:cxn>
                      <a:cxn ang="0">
                        <a:pos x="20" y="182"/>
                      </a:cxn>
                      <a:cxn ang="0">
                        <a:pos x="81" y="153"/>
                      </a:cxn>
                      <a:cxn ang="0">
                        <a:pos x="81" y="52"/>
                      </a:cxn>
                      <a:cxn ang="0">
                        <a:pos x="203" y="72"/>
                      </a:cxn>
                    </a:cxnLst>
                    <a:rect l="0" t="0" r="0" b="0"/>
                    <a:pathLst>
                      <a:path w="60" h="80">
                        <a:moveTo>
                          <a:pt x="24" y="0"/>
                        </a:moveTo>
                        <a:cubicBezTo>
                          <a:pt x="28" y="1"/>
                          <a:pt x="32" y="3"/>
                          <a:pt x="36" y="4"/>
                        </a:cubicBezTo>
                        <a:cubicBezTo>
                          <a:pt x="42" y="6"/>
                          <a:pt x="39" y="16"/>
                          <a:pt x="40" y="22"/>
                        </a:cubicBezTo>
                        <a:cubicBezTo>
                          <a:pt x="42" y="30"/>
                          <a:pt x="46" y="39"/>
                          <a:pt x="54" y="42"/>
                        </a:cubicBezTo>
                        <a:cubicBezTo>
                          <a:pt x="60" y="54"/>
                          <a:pt x="55" y="50"/>
                          <a:pt x="46" y="56"/>
                        </a:cubicBezTo>
                        <a:cubicBezTo>
                          <a:pt x="40" y="65"/>
                          <a:pt x="39" y="73"/>
                          <a:pt x="32" y="80"/>
                        </a:cubicBezTo>
                        <a:cubicBezTo>
                          <a:pt x="24" y="78"/>
                          <a:pt x="16" y="76"/>
                          <a:pt x="8" y="74"/>
                        </a:cubicBezTo>
                        <a:cubicBezTo>
                          <a:pt x="1" y="63"/>
                          <a:pt x="0" y="49"/>
                          <a:pt x="4" y="36"/>
                        </a:cubicBezTo>
                        <a:cubicBezTo>
                          <a:pt x="5" y="32"/>
                          <a:pt x="12" y="32"/>
                          <a:pt x="16" y="30"/>
                        </a:cubicBezTo>
                        <a:cubicBezTo>
                          <a:pt x="21" y="22"/>
                          <a:pt x="19" y="19"/>
                          <a:pt x="16" y="10"/>
                        </a:cubicBezTo>
                        <a:cubicBezTo>
                          <a:pt x="24" y="7"/>
                          <a:pt x="34" y="8"/>
                          <a:pt x="40" y="1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1" name="Freeform 19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3DD58C2-7062-4AB5-8B2E-499FC1A6EF6F}"/>
                      </a:ext>
                    </a:extLst>
                  </p:cNvPr>
                  <p:cNvSpPr/>
                  <p:nvPr/>
                </p:nvSpPr>
                <p:spPr>
                  <a:xfrm>
                    <a:off x="3888" y="384"/>
                    <a:ext cx="585" cy="504"/>
                  </a:xfrm>
                  <a:custGeom>
                    <a:avLst/>
                    <a:gdLst/>
                    <a:ahLst/>
                    <a:cxnLst>
                      <a:cxn ang="0">
                        <a:pos x="1316" y="486"/>
                      </a:cxn>
                      <a:cxn ang="0">
                        <a:pos x="1247" y="405"/>
                      </a:cxn>
                      <a:cxn ang="0">
                        <a:pos x="1206" y="344"/>
                      </a:cxn>
                      <a:cxn ang="0">
                        <a:pos x="1134" y="214"/>
                      </a:cxn>
                      <a:cxn ang="0">
                        <a:pos x="1053" y="101"/>
                      </a:cxn>
                      <a:cxn ang="0">
                        <a:pos x="923" y="20"/>
                      </a:cxn>
                      <a:cxn ang="0">
                        <a:pos x="891" y="0"/>
                      </a:cxn>
                      <a:cxn ang="0">
                        <a:pos x="790" y="20"/>
                      </a:cxn>
                      <a:cxn ang="0">
                        <a:pos x="709" y="133"/>
                      </a:cxn>
                      <a:cxn ang="0">
                        <a:pos x="587" y="133"/>
                      </a:cxn>
                      <a:cxn ang="0">
                        <a:pos x="477" y="243"/>
                      </a:cxn>
                      <a:cxn ang="0">
                        <a:pos x="365" y="344"/>
                      </a:cxn>
                      <a:cxn ang="0">
                        <a:pos x="275" y="385"/>
                      </a:cxn>
                      <a:cxn ang="0">
                        <a:pos x="182" y="335"/>
                      </a:cxn>
                      <a:cxn ang="0">
                        <a:pos x="162" y="527"/>
                      </a:cxn>
                      <a:cxn ang="0">
                        <a:pos x="81" y="628"/>
                      </a:cxn>
                      <a:cxn ang="0">
                        <a:pos x="32" y="648"/>
                      </a:cxn>
                      <a:cxn ang="0">
                        <a:pos x="101" y="729"/>
                      </a:cxn>
                      <a:cxn ang="0">
                        <a:pos x="162" y="749"/>
                      </a:cxn>
                      <a:cxn ang="0">
                        <a:pos x="304" y="871"/>
                      </a:cxn>
                      <a:cxn ang="0">
                        <a:pos x="405" y="781"/>
                      </a:cxn>
                      <a:cxn ang="0">
                        <a:pos x="547" y="608"/>
                      </a:cxn>
                      <a:cxn ang="0">
                        <a:pos x="700" y="689"/>
                      </a:cxn>
                      <a:cxn ang="0">
                        <a:pos x="608" y="891"/>
                      </a:cxn>
                      <a:cxn ang="0">
                        <a:pos x="639" y="1004"/>
                      </a:cxn>
                      <a:cxn ang="0">
                        <a:pos x="639" y="1134"/>
                      </a:cxn>
                      <a:cxn ang="0">
                        <a:pos x="781" y="1004"/>
                      </a:cxn>
                      <a:cxn ang="0">
                        <a:pos x="891" y="851"/>
                      </a:cxn>
                      <a:cxn ang="0">
                        <a:pos x="952" y="830"/>
                      </a:cxn>
                      <a:cxn ang="0">
                        <a:pos x="1105" y="810"/>
                      </a:cxn>
                      <a:cxn ang="0">
                        <a:pos x="1105" y="700"/>
                      </a:cxn>
                      <a:cxn ang="0">
                        <a:pos x="1195" y="639"/>
                      </a:cxn>
                      <a:cxn ang="0">
                        <a:pos x="1235" y="578"/>
                      </a:cxn>
                      <a:cxn ang="0">
                        <a:pos x="1296" y="538"/>
                      </a:cxn>
                      <a:cxn ang="0">
                        <a:pos x="1316" y="486"/>
                      </a:cxn>
                    </a:cxnLst>
                    <a:rect l="0" t="0" r="0" b="0"/>
                    <a:pathLst>
                      <a:path w="260" h="224">
                        <a:moveTo>
                          <a:pt x="260" y="96"/>
                        </a:moveTo>
                        <a:cubicBezTo>
                          <a:pt x="250" y="89"/>
                          <a:pt x="255" y="94"/>
                          <a:pt x="246" y="80"/>
                        </a:cubicBezTo>
                        <a:cubicBezTo>
                          <a:pt x="243" y="76"/>
                          <a:pt x="238" y="68"/>
                          <a:pt x="238" y="68"/>
                        </a:cubicBezTo>
                        <a:cubicBezTo>
                          <a:pt x="235" y="54"/>
                          <a:pt x="235" y="50"/>
                          <a:pt x="224" y="42"/>
                        </a:cubicBezTo>
                        <a:cubicBezTo>
                          <a:pt x="222" y="27"/>
                          <a:pt x="222" y="24"/>
                          <a:pt x="208" y="20"/>
                        </a:cubicBezTo>
                        <a:cubicBezTo>
                          <a:pt x="199" y="14"/>
                          <a:pt x="191" y="10"/>
                          <a:pt x="182" y="4"/>
                        </a:cubicBezTo>
                        <a:cubicBezTo>
                          <a:pt x="180" y="3"/>
                          <a:pt x="176" y="0"/>
                          <a:pt x="176" y="0"/>
                        </a:cubicBezTo>
                        <a:cubicBezTo>
                          <a:pt x="167" y="2"/>
                          <a:pt x="164" y="7"/>
                          <a:pt x="156" y="4"/>
                        </a:cubicBezTo>
                        <a:cubicBezTo>
                          <a:pt x="153" y="14"/>
                          <a:pt x="148" y="20"/>
                          <a:pt x="140" y="26"/>
                        </a:cubicBezTo>
                        <a:cubicBezTo>
                          <a:pt x="130" y="19"/>
                          <a:pt x="126" y="19"/>
                          <a:pt x="116" y="26"/>
                        </a:cubicBezTo>
                        <a:cubicBezTo>
                          <a:pt x="110" y="35"/>
                          <a:pt x="105" y="44"/>
                          <a:pt x="94" y="48"/>
                        </a:cubicBezTo>
                        <a:cubicBezTo>
                          <a:pt x="87" y="55"/>
                          <a:pt x="80" y="62"/>
                          <a:pt x="72" y="68"/>
                        </a:cubicBezTo>
                        <a:cubicBezTo>
                          <a:pt x="67" y="72"/>
                          <a:pt x="54" y="76"/>
                          <a:pt x="54" y="76"/>
                        </a:cubicBezTo>
                        <a:cubicBezTo>
                          <a:pt x="44" y="74"/>
                          <a:pt x="45" y="69"/>
                          <a:pt x="36" y="66"/>
                        </a:cubicBezTo>
                        <a:cubicBezTo>
                          <a:pt x="10" y="75"/>
                          <a:pt x="26" y="85"/>
                          <a:pt x="32" y="104"/>
                        </a:cubicBezTo>
                        <a:cubicBezTo>
                          <a:pt x="29" y="114"/>
                          <a:pt x="26" y="121"/>
                          <a:pt x="16" y="124"/>
                        </a:cubicBezTo>
                        <a:cubicBezTo>
                          <a:pt x="13" y="111"/>
                          <a:pt x="0" y="114"/>
                          <a:pt x="6" y="128"/>
                        </a:cubicBezTo>
                        <a:cubicBezTo>
                          <a:pt x="9" y="135"/>
                          <a:pt x="13" y="141"/>
                          <a:pt x="20" y="144"/>
                        </a:cubicBezTo>
                        <a:cubicBezTo>
                          <a:pt x="24" y="146"/>
                          <a:pt x="32" y="148"/>
                          <a:pt x="32" y="148"/>
                        </a:cubicBezTo>
                        <a:cubicBezTo>
                          <a:pt x="41" y="161"/>
                          <a:pt x="49" y="164"/>
                          <a:pt x="60" y="172"/>
                        </a:cubicBezTo>
                        <a:cubicBezTo>
                          <a:pt x="69" y="169"/>
                          <a:pt x="72" y="160"/>
                          <a:pt x="80" y="154"/>
                        </a:cubicBezTo>
                        <a:cubicBezTo>
                          <a:pt x="91" y="138"/>
                          <a:pt x="87" y="127"/>
                          <a:pt x="108" y="120"/>
                        </a:cubicBezTo>
                        <a:cubicBezTo>
                          <a:pt x="126" y="123"/>
                          <a:pt x="126" y="124"/>
                          <a:pt x="138" y="136"/>
                        </a:cubicBezTo>
                        <a:cubicBezTo>
                          <a:pt x="134" y="156"/>
                          <a:pt x="125" y="160"/>
                          <a:pt x="120" y="176"/>
                        </a:cubicBezTo>
                        <a:cubicBezTo>
                          <a:pt x="121" y="183"/>
                          <a:pt x="126" y="198"/>
                          <a:pt x="126" y="198"/>
                        </a:cubicBezTo>
                        <a:cubicBezTo>
                          <a:pt x="124" y="211"/>
                          <a:pt x="117" y="215"/>
                          <a:pt x="126" y="224"/>
                        </a:cubicBezTo>
                        <a:cubicBezTo>
                          <a:pt x="137" y="217"/>
                          <a:pt x="143" y="205"/>
                          <a:pt x="154" y="198"/>
                        </a:cubicBezTo>
                        <a:cubicBezTo>
                          <a:pt x="157" y="189"/>
                          <a:pt x="167" y="173"/>
                          <a:pt x="176" y="168"/>
                        </a:cubicBezTo>
                        <a:cubicBezTo>
                          <a:pt x="180" y="166"/>
                          <a:pt x="188" y="164"/>
                          <a:pt x="188" y="164"/>
                        </a:cubicBezTo>
                        <a:cubicBezTo>
                          <a:pt x="201" y="166"/>
                          <a:pt x="207" y="167"/>
                          <a:pt x="218" y="160"/>
                        </a:cubicBezTo>
                        <a:cubicBezTo>
                          <a:pt x="221" y="151"/>
                          <a:pt x="211" y="147"/>
                          <a:pt x="218" y="138"/>
                        </a:cubicBezTo>
                        <a:cubicBezTo>
                          <a:pt x="222" y="132"/>
                          <a:pt x="236" y="126"/>
                          <a:pt x="236" y="126"/>
                        </a:cubicBezTo>
                        <a:cubicBezTo>
                          <a:pt x="239" y="122"/>
                          <a:pt x="241" y="118"/>
                          <a:pt x="244" y="114"/>
                        </a:cubicBezTo>
                        <a:cubicBezTo>
                          <a:pt x="247" y="110"/>
                          <a:pt x="256" y="106"/>
                          <a:pt x="256" y="106"/>
                        </a:cubicBezTo>
                        <a:cubicBezTo>
                          <a:pt x="258" y="99"/>
                          <a:pt x="257" y="102"/>
                          <a:pt x="260" y="96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2" name="Freeform 20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0474311-555A-4014-ADA5-3C0CAC0320CD}"/>
                      </a:ext>
                    </a:extLst>
                  </p:cNvPr>
                  <p:cNvSpPr/>
                  <p:nvPr/>
                </p:nvSpPr>
                <p:spPr>
                  <a:xfrm>
                    <a:off x="2592" y="2256"/>
                    <a:ext cx="540" cy="521"/>
                  </a:xfrm>
                  <a:custGeom>
                    <a:avLst/>
                    <a:gdLst/>
                    <a:ahLst/>
                    <a:cxnLst>
                      <a:cxn ang="0">
                        <a:pos x="923" y="0"/>
                      </a:cxn>
                      <a:cxn ang="0">
                        <a:pos x="842" y="61"/>
                      </a:cxn>
                      <a:cxn ang="0">
                        <a:pos x="648" y="20"/>
                      </a:cxn>
                      <a:cxn ang="0">
                        <a:pos x="599" y="130"/>
                      </a:cxn>
                      <a:cxn ang="0">
                        <a:pos x="497" y="252"/>
                      </a:cxn>
                      <a:cxn ang="0">
                        <a:pos x="263" y="344"/>
                      </a:cxn>
                      <a:cxn ang="0">
                        <a:pos x="173" y="393"/>
                      </a:cxn>
                      <a:cxn ang="0">
                        <a:pos x="0" y="465"/>
                      </a:cxn>
                      <a:cxn ang="0">
                        <a:pos x="122" y="746"/>
                      </a:cxn>
                      <a:cxn ang="0">
                        <a:pos x="254" y="898"/>
                      </a:cxn>
                      <a:cxn ang="0">
                        <a:pos x="437" y="948"/>
                      </a:cxn>
                      <a:cxn ang="0">
                        <a:pos x="709" y="979"/>
                      </a:cxn>
                      <a:cxn ang="0">
                        <a:pos x="720" y="1100"/>
                      </a:cxn>
                      <a:cxn ang="0">
                        <a:pos x="842" y="1121"/>
                      </a:cxn>
                      <a:cxn ang="0">
                        <a:pos x="1085" y="1100"/>
                      </a:cxn>
                      <a:cxn ang="0">
                        <a:pos x="1175" y="1049"/>
                      </a:cxn>
                      <a:cxn ang="0">
                        <a:pos x="1044" y="878"/>
                      </a:cxn>
                      <a:cxn ang="0">
                        <a:pos x="983" y="817"/>
                      </a:cxn>
                      <a:cxn ang="0">
                        <a:pos x="963" y="757"/>
                      </a:cxn>
                      <a:cxn ang="0">
                        <a:pos x="972" y="685"/>
                      </a:cxn>
                      <a:cxn ang="0">
                        <a:pos x="1105" y="555"/>
                      </a:cxn>
                      <a:cxn ang="0">
                        <a:pos x="1215" y="525"/>
                      </a:cxn>
                      <a:cxn ang="0">
                        <a:pos x="992" y="384"/>
                      </a:cxn>
                      <a:cxn ang="0">
                        <a:pos x="902" y="272"/>
                      </a:cxn>
                      <a:cxn ang="0">
                        <a:pos x="963" y="150"/>
                      </a:cxn>
                      <a:cxn ang="0">
                        <a:pos x="911" y="40"/>
                      </a:cxn>
                      <a:cxn ang="0">
                        <a:pos x="862" y="49"/>
                      </a:cxn>
                    </a:cxnLst>
                    <a:rect l="0" t="0" r="0" b="0"/>
                    <a:pathLst>
                      <a:path w="240" h="231">
                        <a:moveTo>
                          <a:pt x="182" y="0"/>
                        </a:moveTo>
                        <a:cubicBezTo>
                          <a:pt x="175" y="4"/>
                          <a:pt x="174" y="9"/>
                          <a:pt x="166" y="12"/>
                        </a:cubicBezTo>
                        <a:cubicBezTo>
                          <a:pt x="153" y="10"/>
                          <a:pt x="141" y="8"/>
                          <a:pt x="128" y="4"/>
                        </a:cubicBezTo>
                        <a:cubicBezTo>
                          <a:pt x="111" y="8"/>
                          <a:pt x="126" y="2"/>
                          <a:pt x="118" y="26"/>
                        </a:cubicBezTo>
                        <a:cubicBezTo>
                          <a:pt x="115" y="34"/>
                          <a:pt x="105" y="45"/>
                          <a:pt x="98" y="50"/>
                        </a:cubicBezTo>
                        <a:cubicBezTo>
                          <a:pt x="88" y="64"/>
                          <a:pt x="67" y="64"/>
                          <a:pt x="52" y="68"/>
                        </a:cubicBezTo>
                        <a:cubicBezTo>
                          <a:pt x="45" y="70"/>
                          <a:pt x="34" y="78"/>
                          <a:pt x="34" y="78"/>
                        </a:cubicBezTo>
                        <a:cubicBezTo>
                          <a:pt x="25" y="91"/>
                          <a:pt x="16" y="90"/>
                          <a:pt x="0" y="92"/>
                        </a:cubicBezTo>
                        <a:cubicBezTo>
                          <a:pt x="3" y="114"/>
                          <a:pt x="17" y="128"/>
                          <a:pt x="24" y="148"/>
                        </a:cubicBezTo>
                        <a:cubicBezTo>
                          <a:pt x="26" y="168"/>
                          <a:pt x="32" y="172"/>
                          <a:pt x="50" y="178"/>
                        </a:cubicBezTo>
                        <a:cubicBezTo>
                          <a:pt x="61" y="189"/>
                          <a:pt x="67" y="186"/>
                          <a:pt x="86" y="188"/>
                        </a:cubicBezTo>
                        <a:cubicBezTo>
                          <a:pt x="102" y="187"/>
                          <a:pt x="129" y="177"/>
                          <a:pt x="140" y="194"/>
                        </a:cubicBezTo>
                        <a:cubicBezTo>
                          <a:pt x="141" y="202"/>
                          <a:pt x="137" y="212"/>
                          <a:pt x="142" y="218"/>
                        </a:cubicBezTo>
                        <a:cubicBezTo>
                          <a:pt x="148" y="224"/>
                          <a:pt x="166" y="222"/>
                          <a:pt x="166" y="222"/>
                        </a:cubicBezTo>
                        <a:cubicBezTo>
                          <a:pt x="181" y="232"/>
                          <a:pt x="198" y="223"/>
                          <a:pt x="214" y="218"/>
                        </a:cubicBezTo>
                        <a:cubicBezTo>
                          <a:pt x="221" y="216"/>
                          <a:pt x="232" y="208"/>
                          <a:pt x="232" y="208"/>
                        </a:cubicBezTo>
                        <a:cubicBezTo>
                          <a:pt x="229" y="188"/>
                          <a:pt x="225" y="180"/>
                          <a:pt x="206" y="174"/>
                        </a:cubicBezTo>
                        <a:cubicBezTo>
                          <a:pt x="202" y="170"/>
                          <a:pt x="198" y="166"/>
                          <a:pt x="194" y="162"/>
                        </a:cubicBezTo>
                        <a:cubicBezTo>
                          <a:pt x="191" y="159"/>
                          <a:pt x="190" y="150"/>
                          <a:pt x="190" y="150"/>
                        </a:cubicBezTo>
                        <a:cubicBezTo>
                          <a:pt x="191" y="145"/>
                          <a:pt x="190" y="140"/>
                          <a:pt x="192" y="136"/>
                        </a:cubicBezTo>
                        <a:cubicBezTo>
                          <a:pt x="193" y="134"/>
                          <a:pt x="216" y="111"/>
                          <a:pt x="218" y="110"/>
                        </a:cubicBezTo>
                        <a:cubicBezTo>
                          <a:pt x="227" y="113"/>
                          <a:pt x="236" y="115"/>
                          <a:pt x="240" y="104"/>
                        </a:cubicBezTo>
                        <a:cubicBezTo>
                          <a:pt x="235" y="80"/>
                          <a:pt x="217" y="81"/>
                          <a:pt x="196" y="76"/>
                        </a:cubicBezTo>
                        <a:cubicBezTo>
                          <a:pt x="191" y="68"/>
                          <a:pt x="185" y="61"/>
                          <a:pt x="178" y="54"/>
                        </a:cubicBezTo>
                        <a:cubicBezTo>
                          <a:pt x="181" y="45"/>
                          <a:pt x="187" y="39"/>
                          <a:pt x="190" y="30"/>
                        </a:cubicBezTo>
                        <a:cubicBezTo>
                          <a:pt x="188" y="20"/>
                          <a:pt x="190" y="11"/>
                          <a:pt x="180" y="8"/>
                        </a:cubicBezTo>
                        <a:cubicBezTo>
                          <a:pt x="173" y="10"/>
                          <a:pt x="176" y="10"/>
                          <a:pt x="170" y="1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3" name="Freeform 21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FE57AC3-32E7-4BCB-BCDB-B836932FCA29}"/>
                      </a:ext>
                    </a:extLst>
                  </p:cNvPr>
                  <p:cNvSpPr/>
                  <p:nvPr/>
                </p:nvSpPr>
                <p:spPr>
                  <a:xfrm>
                    <a:off x="4656" y="3312"/>
                    <a:ext cx="648" cy="395"/>
                  </a:xfrm>
                  <a:custGeom>
                    <a:avLst/>
                    <a:gdLst/>
                    <a:ahLst/>
                    <a:cxnLst>
                      <a:cxn ang="0">
                        <a:pos x="1397" y="81"/>
                      </a:cxn>
                      <a:cxn ang="0">
                        <a:pos x="1276" y="90"/>
                      </a:cxn>
                      <a:cxn ang="0">
                        <a:pos x="1154" y="40"/>
                      </a:cxn>
                      <a:cxn ang="0">
                        <a:pos x="1094" y="20"/>
                      </a:cxn>
                      <a:cxn ang="0">
                        <a:pos x="943" y="101"/>
                      </a:cxn>
                      <a:cxn ang="0">
                        <a:pos x="871" y="222"/>
                      </a:cxn>
                      <a:cxn ang="0">
                        <a:pos x="740" y="162"/>
                      </a:cxn>
                      <a:cxn ang="0">
                        <a:pos x="587" y="29"/>
                      </a:cxn>
                      <a:cxn ang="0">
                        <a:pos x="506" y="20"/>
                      </a:cxn>
                      <a:cxn ang="0">
                        <a:pos x="425" y="40"/>
                      </a:cxn>
                      <a:cxn ang="0">
                        <a:pos x="335" y="110"/>
                      </a:cxn>
                      <a:cxn ang="0">
                        <a:pos x="304" y="130"/>
                      </a:cxn>
                      <a:cxn ang="0">
                        <a:pos x="173" y="292"/>
                      </a:cxn>
                      <a:cxn ang="0">
                        <a:pos x="113" y="413"/>
                      </a:cxn>
                      <a:cxn ang="0">
                        <a:pos x="92" y="474"/>
                      </a:cxn>
                      <a:cxn ang="0">
                        <a:pos x="41" y="705"/>
                      </a:cxn>
                      <a:cxn ang="0">
                        <a:pos x="153" y="857"/>
                      </a:cxn>
                      <a:cxn ang="0">
                        <a:pos x="243" y="887"/>
                      </a:cxn>
                      <a:cxn ang="0">
                        <a:pos x="295" y="817"/>
                      </a:cxn>
                      <a:cxn ang="0">
                        <a:pos x="518" y="846"/>
                      </a:cxn>
                      <a:cxn ang="0">
                        <a:pos x="648" y="797"/>
                      </a:cxn>
                      <a:cxn ang="0">
                        <a:pos x="729" y="817"/>
                      </a:cxn>
                      <a:cxn ang="0">
                        <a:pos x="749" y="786"/>
                      </a:cxn>
                      <a:cxn ang="0">
                        <a:pos x="781" y="765"/>
                      </a:cxn>
                      <a:cxn ang="0">
                        <a:pos x="882" y="644"/>
                      </a:cxn>
                      <a:cxn ang="0">
                        <a:pos x="952" y="584"/>
                      </a:cxn>
                      <a:cxn ang="0">
                        <a:pos x="1004" y="494"/>
                      </a:cxn>
                      <a:cxn ang="0">
                        <a:pos x="1013" y="413"/>
                      </a:cxn>
                      <a:cxn ang="0">
                        <a:pos x="1145" y="323"/>
                      </a:cxn>
                      <a:cxn ang="0">
                        <a:pos x="1206" y="283"/>
                      </a:cxn>
                      <a:cxn ang="0">
                        <a:pos x="1429" y="162"/>
                      </a:cxn>
                      <a:cxn ang="0">
                        <a:pos x="1397" y="81"/>
                      </a:cxn>
                    </a:cxnLst>
                    <a:rect l="0" t="0" r="0" b="0"/>
                    <a:pathLst>
                      <a:path w="288" h="176">
                        <a:moveTo>
                          <a:pt x="276" y="16"/>
                        </a:moveTo>
                        <a:cubicBezTo>
                          <a:pt x="267" y="14"/>
                          <a:pt x="261" y="15"/>
                          <a:pt x="252" y="18"/>
                        </a:cubicBezTo>
                        <a:cubicBezTo>
                          <a:pt x="231" y="15"/>
                          <a:pt x="241" y="16"/>
                          <a:pt x="228" y="8"/>
                        </a:cubicBezTo>
                        <a:cubicBezTo>
                          <a:pt x="224" y="6"/>
                          <a:pt x="216" y="4"/>
                          <a:pt x="216" y="4"/>
                        </a:cubicBezTo>
                        <a:cubicBezTo>
                          <a:pt x="204" y="7"/>
                          <a:pt x="196" y="13"/>
                          <a:pt x="186" y="20"/>
                        </a:cubicBezTo>
                        <a:cubicBezTo>
                          <a:pt x="182" y="31"/>
                          <a:pt x="184" y="40"/>
                          <a:pt x="172" y="44"/>
                        </a:cubicBezTo>
                        <a:cubicBezTo>
                          <a:pt x="158" y="42"/>
                          <a:pt x="150" y="45"/>
                          <a:pt x="146" y="32"/>
                        </a:cubicBezTo>
                        <a:cubicBezTo>
                          <a:pt x="143" y="6"/>
                          <a:pt x="142" y="9"/>
                          <a:pt x="116" y="6"/>
                        </a:cubicBezTo>
                        <a:cubicBezTo>
                          <a:pt x="107" y="0"/>
                          <a:pt x="112" y="1"/>
                          <a:pt x="100" y="4"/>
                        </a:cubicBezTo>
                        <a:cubicBezTo>
                          <a:pt x="95" y="5"/>
                          <a:pt x="84" y="8"/>
                          <a:pt x="84" y="8"/>
                        </a:cubicBezTo>
                        <a:cubicBezTo>
                          <a:pt x="75" y="17"/>
                          <a:pt x="80" y="12"/>
                          <a:pt x="66" y="22"/>
                        </a:cubicBezTo>
                        <a:cubicBezTo>
                          <a:pt x="64" y="23"/>
                          <a:pt x="60" y="26"/>
                          <a:pt x="60" y="26"/>
                        </a:cubicBezTo>
                        <a:cubicBezTo>
                          <a:pt x="55" y="33"/>
                          <a:pt x="40" y="54"/>
                          <a:pt x="34" y="58"/>
                        </a:cubicBezTo>
                        <a:cubicBezTo>
                          <a:pt x="29" y="65"/>
                          <a:pt x="26" y="74"/>
                          <a:pt x="22" y="82"/>
                        </a:cubicBezTo>
                        <a:cubicBezTo>
                          <a:pt x="20" y="86"/>
                          <a:pt x="18" y="94"/>
                          <a:pt x="18" y="94"/>
                        </a:cubicBezTo>
                        <a:cubicBezTo>
                          <a:pt x="22" y="107"/>
                          <a:pt x="24" y="135"/>
                          <a:pt x="8" y="140"/>
                        </a:cubicBezTo>
                        <a:cubicBezTo>
                          <a:pt x="0" y="153"/>
                          <a:pt x="19" y="164"/>
                          <a:pt x="30" y="170"/>
                        </a:cubicBezTo>
                        <a:cubicBezTo>
                          <a:pt x="36" y="173"/>
                          <a:pt x="48" y="176"/>
                          <a:pt x="48" y="176"/>
                        </a:cubicBezTo>
                        <a:cubicBezTo>
                          <a:pt x="59" y="174"/>
                          <a:pt x="62" y="173"/>
                          <a:pt x="58" y="162"/>
                        </a:cubicBezTo>
                        <a:cubicBezTo>
                          <a:pt x="62" y="149"/>
                          <a:pt x="91" y="164"/>
                          <a:pt x="102" y="168"/>
                        </a:cubicBezTo>
                        <a:cubicBezTo>
                          <a:pt x="112" y="166"/>
                          <a:pt x="119" y="161"/>
                          <a:pt x="128" y="158"/>
                        </a:cubicBezTo>
                        <a:cubicBezTo>
                          <a:pt x="133" y="166"/>
                          <a:pt x="136" y="168"/>
                          <a:pt x="144" y="162"/>
                        </a:cubicBezTo>
                        <a:cubicBezTo>
                          <a:pt x="145" y="160"/>
                          <a:pt x="146" y="158"/>
                          <a:pt x="148" y="156"/>
                        </a:cubicBezTo>
                        <a:cubicBezTo>
                          <a:pt x="150" y="154"/>
                          <a:pt x="152" y="154"/>
                          <a:pt x="154" y="152"/>
                        </a:cubicBezTo>
                        <a:cubicBezTo>
                          <a:pt x="162" y="142"/>
                          <a:pt x="159" y="133"/>
                          <a:pt x="174" y="128"/>
                        </a:cubicBezTo>
                        <a:cubicBezTo>
                          <a:pt x="177" y="120"/>
                          <a:pt x="181" y="121"/>
                          <a:pt x="188" y="116"/>
                        </a:cubicBezTo>
                        <a:cubicBezTo>
                          <a:pt x="192" y="110"/>
                          <a:pt x="194" y="104"/>
                          <a:pt x="198" y="98"/>
                        </a:cubicBezTo>
                        <a:cubicBezTo>
                          <a:pt x="193" y="84"/>
                          <a:pt x="190" y="88"/>
                          <a:pt x="200" y="82"/>
                        </a:cubicBezTo>
                        <a:cubicBezTo>
                          <a:pt x="219" y="88"/>
                          <a:pt x="221" y="79"/>
                          <a:pt x="226" y="64"/>
                        </a:cubicBezTo>
                        <a:cubicBezTo>
                          <a:pt x="228" y="59"/>
                          <a:pt x="238" y="56"/>
                          <a:pt x="238" y="56"/>
                        </a:cubicBezTo>
                        <a:cubicBezTo>
                          <a:pt x="248" y="41"/>
                          <a:pt x="265" y="35"/>
                          <a:pt x="282" y="32"/>
                        </a:cubicBezTo>
                        <a:cubicBezTo>
                          <a:pt x="284" y="17"/>
                          <a:pt x="288" y="22"/>
                          <a:pt x="276" y="16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4" name="Freeform 22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33ECE28A-CFB9-438A-A582-41639AEEC9D8}"/>
                      </a:ext>
                    </a:extLst>
                  </p:cNvPr>
                  <p:cNvSpPr/>
                  <p:nvPr/>
                </p:nvSpPr>
                <p:spPr>
                  <a:xfrm>
                    <a:off x="1824" y="3216"/>
                    <a:ext cx="941" cy="864"/>
                  </a:xfrm>
                  <a:custGeom>
                    <a:avLst/>
                    <a:gdLst/>
                    <a:ahLst/>
                    <a:cxnLst>
                      <a:cxn ang="0">
                        <a:pos x="0" y="203"/>
                      </a:cxn>
                      <a:cxn ang="0">
                        <a:pos x="92" y="41"/>
                      </a:cxn>
                      <a:cxn ang="0">
                        <a:pos x="153" y="0"/>
                      </a:cxn>
                      <a:cxn ang="0">
                        <a:pos x="275" y="122"/>
                      </a:cxn>
                      <a:cxn ang="0">
                        <a:pos x="405" y="335"/>
                      </a:cxn>
                      <a:cxn ang="0">
                        <a:pos x="466" y="425"/>
                      </a:cxn>
                      <a:cxn ang="0">
                        <a:pos x="720" y="344"/>
                      </a:cxn>
                      <a:cxn ang="0">
                        <a:pos x="831" y="254"/>
                      </a:cxn>
                      <a:cxn ang="0">
                        <a:pos x="984" y="254"/>
                      </a:cxn>
                      <a:cxn ang="0">
                        <a:pos x="984" y="72"/>
                      </a:cxn>
                      <a:cxn ang="0">
                        <a:pos x="1074" y="20"/>
                      </a:cxn>
                      <a:cxn ang="0">
                        <a:pos x="1195" y="142"/>
                      </a:cxn>
                      <a:cxn ang="0">
                        <a:pos x="1337" y="162"/>
                      </a:cxn>
                      <a:cxn ang="0">
                        <a:pos x="1398" y="254"/>
                      </a:cxn>
                      <a:cxn ang="0">
                        <a:pos x="1418" y="284"/>
                      </a:cxn>
                      <a:cxn ang="0">
                        <a:pos x="1540" y="416"/>
                      </a:cxn>
                      <a:cxn ang="0">
                        <a:pos x="1632" y="356"/>
                      </a:cxn>
                      <a:cxn ang="0">
                        <a:pos x="1661" y="335"/>
                      </a:cxn>
                      <a:cxn ang="0">
                        <a:pos x="1875" y="405"/>
                      </a:cxn>
                      <a:cxn ang="0">
                        <a:pos x="1977" y="446"/>
                      </a:cxn>
                      <a:cxn ang="0">
                        <a:pos x="2037" y="466"/>
                      </a:cxn>
                      <a:cxn ang="0">
                        <a:pos x="2098" y="587"/>
                      </a:cxn>
                      <a:cxn ang="0">
                        <a:pos x="2118" y="648"/>
                      </a:cxn>
                      <a:cxn ang="0">
                        <a:pos x="1977" y="790"/>
                      </a:cxn>
                      <a:cxn ang="0">
                        <a:pos x="1844" y="801"/>
                      </a:cxn>
                      <a:cxn ang="0">
                        <a:pos x="1722" y="891"/>
                      </a:cxn>
                      <a:cxn ang="0">
                        <a:pos x="1540" y="943"/>
                      </a:cxn>
                      <a:cxn ang="0">
                        <a:pos x="1540" y="1094"/>
                      </a:cxn>
                      <a:cxn ang="0">
                        <a:pos x="1641" y="1206"/>
                      </a:cxn>
                      <a:cxn ang="0">
                        <a:pos x="1733" y="1337"/>
                      </a:cxn>
                      <a:cxn ang="0">
                        <a:pos x="1713" y="1438"/>
                      </a:cxn>
                      <a:cxn ang="0">
                        <a:pos x="1621" y="1559"/>
                      </a:cxn>
                      <a:cxn ang="0">
                        <a:pos x="1551" y="1499"/>
                      </a:cxn>
                      <a:cxn ang="0">
                        <a:pos x="1389" y="1499"/>
                      </a:cxn>
                      <a:cxn ang="0">
                        <a:pos x="1369" y="1377"/>
                      </a:cxn>
                      <a:cxn ang="0">
                        <a:pos x="1308" y="1357"/>
                      </a:cxn>
                      <a:cxn ang="0">
                        <a:pos x="1216" y="1388"/>
                      </a:cxn>
                      <a:cxn ang="0">
                        <a:pos x="1186" y="1397"/>
                      </a:cxn>
                      <a:cxn ang="0">
                        <a:pos x="1216" y="1490"/>
                      </a:cxn>
                      <a:cxn ang="0">
                        <a:pos x="1146" y="1559"/>
                      </a:cxn>
                      <a:cxn ang="0">
                        <a:pos x="1065" y="1681"/>
                      </a:cxn>
                      <a:cxn ang="0">
                        <a:pos x="862" y="1944"/>
                      </a:cxn>
                      <a:cxn ang="0">
                        <a:pos x="842" y="1834"/>
                      </a:cxn>
                      <a:cxn ang="0">
                        <a:pos x="781" y="1793"/>
                      </a:cxn>
                      <a:cxn ang="0">
                        <a:pos x="700" y="1640"/>
                      </a:cxn>
                      <a:cxn ang="0">
                        <a:pos x="558" y="1490"/>
                      </a:cxn>
                      <a:cxn ang="0">
                        <a:pos x="507" y="1368"/>
                      </a:cxn>
                      <a:cxn ang="0">
                        <a:pos x="315" y="1215"/>
                      </a:cxn>
                      <a:cxn ang="0">
                        <a:pos x="254" y="1053"/>
                      </a:cxn>
                      <a:cxn ang="0">
                        <a:pos x="275" y="963"/>
                      </a:cxn>
                      <a:cxn ang="0">
                        <a:pos x="243" y="781"/>
                      </a:cxn>
                      <a:cxn ang="0">
                        <a:pos x="194" y="587"/>
                      </a:cxn>
                      <a:cxn ang="0">
                        <a:pos x="122" y="425"/>
                      </a:cxn>
                      <a:cxn ang="0">
                        <a:pos x="61" y="365"/>
                      </a:cxn>
                      <a:cxn ang="0">
                        <a:pos x="20" y="275"/>
                      </a:cxn>
                      <a:cxn ang="0">
                        <a:pos x="52" y="173"/>
                      </a:cxn>
                    </a:cxnLst>
                    <a:rect l="0" t="0" r="0" b="0"/>
                    <a:pathLst>
                      <a:path w="418" h="384">
                        <a:moveTo>
                          <a:pt x="0" y="40"/>
                        </a:moveTo>
                        <a:cubicBezTo>
                          <a:pt x="20" y="33"/>
                          <a:pt x="9" y="20"/>
                          <a:pt x="18" y="8"/>
                        </a:cubicBezTo>
                        <a:cubicBezTo>
                          <a:pt x="21" y="4"/>
                          <a:pt x="30" y="0"/>
                          <a:pt x="30" y="0"/>
                        </a:cubicBezTo>
                        <a:cubicBezTo>
                          <a:pt x="53" y="4"/>
                          <a:pt x="39" y="14"/>
                          <a:pt x="54" y="24"/>
                        </a:cubicBezTo>
                        <a:cubicBezTo>
                          <a:pt x="66" y="41"/>
                          <a:pt x="64" y="50"/>
                          <a:pt x="80" y="66"/>
                        </a:cubicBezTo>
                        <a:cubicBezTo>
                          <a:pt x="85" y="71"/>
                          <a:pt x="92" y="84"/>
                          <a:pt x="92" y="84"/>
                        </a:cubicBezTo>
                        <a:cubicBezTo>
                          <a:pt x="109" y="78"/>
                          <a:pt x="125" y="72"/>
                          <a:pt x="142" y="68"/>
                        </a:cubicBezTo>
                        <a:cubicBezTo>
                          <a:pt x="150" y="60"/>
                          <a:pt x="153" y="54"/>
                          <a:pt x="164" y="50"/>
                        </a:cubicBezTo>
                        <a:cubicBezTo>
                          <a:pt x="177" y="53"/>
                          <a:pt x="182" y="54"/>
                          <a:pt x="194" y="50"/>
                        </a:cubicBezTo>
                        <a:cubicBezTo>
                          <a:pt x="202" y="38"/>
                          <a:pt x="202" y="26"/>
                          <a:pt x="194" y="14"/>
                        </a:cubicBezTo>
                        <a:cubicBezTo>
                          <a:pt x="199" y="9"/>
                          <a:pt x="212" y="4"/>
                          <a:pt x="212" y="4"/>
                        </a:cubicBezTo>
                        <a:cubicBezTo>
                          <a:pt x="228" y="8"/>
                          <a:pt x="227" y="19"/>
                          <a:pt x="236" y="28"/>
                        </a:cubicBezTo>
                        <a:cubicBezTo>
                          <a:pt x="243" y="35"/>
                          <a:pt x="255" y="31"/>
                          <a:pt x="264" y="32"/>
                        </a:cubicBezTo>
                        <a:cubicBezTo>
                          <a:pt x="268" y="38"/>
                          <a:pt x="272" y="44"/>
                          <a:pt x="276" y="50"/>
                        </a:cubicBezTo>
                        <a:cubicBezTo>
                          <a:pt x="277" y="52"/>
                          <a:pt x="280" y="56"/>
                          <a:pt x="280" y="56"/>
                        </a:cubicBezTo>
                        <a:cubicBezTo>
                          <a:pt x="283" y="71"/>
                          <a:pt x="290" y="77"/>
                          <a:pt x="304" y="82"/>
                        </a:cubicBezTo>
                        <a:cubicBezTo>
                          <a:pt x="310" y="78"/>
                          <a:pt x="316" y="74"/>
                          <a:pt x="322" y="70"/>
                        </a:cubicBezTo>
                        <a:cubicBezTo>
                          <a:pt x="324" y="69"/>
                          <a:pt x="328" y="66"/>
                          <a:pt x="328" y="66"/>
                        </a:cubicBezTo>
                        <a:cubicBezTo>
                          <a:pt x="351" y="72"/>
                          <a:pt x="338" y="77"/>
                          <a:pt x="370" y="80"/>
                        </a:cubicBezTo>
                        <a:cubicBezTo>
                          <a:pt x="377" y="82"/>
                          <a:pt x="383" y="86"/>
                          <a:pt x="390" y="88"/>
                        </a:cubicBezTo>
                        <a:cubicBezTo>
                          <a:pt x="394" y="89"/>
                          <a:pt x="402" y="92"/>
                          <a:pt x="402" y="92"/>
                        </a:cubicBezTo>
                        <a:cubicBezTo>
                          <a:pt x="407" y="99"/>
                          <a:pt x="410" y="108"/>
                          <a:pt x="414" y="116"/>
                        </a:cubicBezTo>
                        <a:cubicBezTo>
                          <a:pt x="416" y="120"/>
                          <a:pt x="418" y="128"/>
                          <a:pt x="418" y="128"/>
                        </a:cubicBezTo>
                        <a:cubicBezTo>
                          <a:pt x="405" y="136"/>
                          <a:pt x="400" y="146"/>
                          <a:pt x="390" y="156"/>
                        </a:cubicBezTo>
                        <a:cubicBezTo>
                          <a:pt x="380" y="154"/>
                          <a:pt x="374" y="156"/>
                          <a:pt x="364" y="158"/>
                        </a:cubicBezTo>
                        <a:cubicBezTo>
                          <a:pt x="357" y="165"/>
                          <a:pt x="349" y="173"/>
                          <a:pt x="340" y="176"/>
                        </a:cubicBezTo>
                        <a:cubicBezTo>
                          <a:pt x="331" y="189"/>
                          <a:pt x="321" y="185"/>
                          <a:pt x="304" y="186"/>
                        </a:cubicBezTo>
                        <a:cubicBezTo>
                          <a:pt x="292" y="194"/>
                          <a:pt x="294" y="206"/>
                          <a:pt x="304" y="216"/>
                        </a:cubicBezTo>
                        <a:cubicBezTo>
                          <a:pt x="307" y="225"/>
                          <a:pt x="324" y="238"/>
                          <a:pt x="324" y="238"/>
                        </a:cubicBezTo>
                        <a:cubicBezTo>
                          <a:pt x="328" y="251"/>
                          <a:pt x="328" y="259"/>
                          <a:pt x="342" y="264"/>
                        </a:cubicBezTo>
                        <a:cubicBezTo>
                          <a:pt x="355" y="277"/>
                          <a:pt x="351" y="275"/>
                          <a:pt x="338" y="284"/>
                        </a:cubicBezTo>
                        <a:cubicBezTo>
                          <a:pt x="349" y="300"/>
                          <a:pt x="335" y="303"/>
                          <a:pt x="320" y="308"/>
                        </a:cubicBezTo>
                        <a:cubicBezTo>
                          <a:pt x="312" y="305"/>
                          <a:pt x="313" y="301"/>
                          <a:pt x="306" y="296"/>
                        </a:cubicBezTo>
                        <a:cubicBezTo>
                          <a:pt x="293" y="300"/>
                          <a:pt x="288" y="299"/>
                          <a:pt x="274" y="296"/>
                        </a:cubicBezTo>
                        <a:cubicBezTo>
                          <a:pt x="273" y="288"/>
                          <a:pt x="276" y="277"/>
                          <a:pt x="270" y="272"/>
                        </a:cubicBezTo>
                        <a:cubicBezTo>
                          <a:pt x="267" y="269"/>
                          <a:pt x="258" y="268"/>
                          <a:pt x="258" y="268"/>
                        </a:cubicBezTo>
                        <a:cubicBezTo>
                          <a:pt x="252" y="270"/>
                          <a:pt x="246" y="272"/>
                          <a:pt x="240" y="274"/>
                        </a:cubicBezTo>
                        <a:cubicBezTo>
                          <a:pt x="238" y="275"/>
                          <a:pt x="234" y="276"/>
                          <a:pt x="234" y="276"/>
                        </a:cubicBezTo>
                        <a:cubicBezTo>
                          <a:pt x="227" y="287"/>
                          <a:pt x="227" y="290"/>
                          <a:pt x="240" y="294"/>
                        </a:cubicBezTo>
                        <a:cubicBezTo>
                          <a:pt x="233" y="299"/>
                          <a:pt x="233" y="303"/>
                          <a:pt x="226" y="308"/>
                        </a:cubicBezTo>
                        <a:cubicBezTo>
                          <a:pt x="221" y="316"/>
                          <a:pt x="217" y="325"/>
                          <a:pt x="210" y="332"/>
                        </a:cubicBezTo>
                        <a:cubicBezTo>
                          <a:pt x="217" y="368"/>
                          <a:pt x="198" y="375"/>
                          <a:pt x="170" y="384"/>
                        </a:cubicBezTo>
                        <a:cubicBezTo>
                          <a:pt x="165" y="376"/>
                          <a:pt x="172" y="368"/>
                          <a:pt x="166" y="362"/>
                        </a:cubicBezTo>
                        <a:cubicBezTo>
                          <a:pt x="163" y="359"/>
                          <a:pt x="154" y="354"/>
                          <a:pt x="154" y="354"/>
                        </a:cubicBezTo>
                        <a:cubicBezTo>
                          <a:pt x="150" y="341"/>
                          <a:pt x="148" y="334"/>
                          <a:pt x="138" y="324"/>
                        </a:cubicBezTo>
                        <a:cubicBezTo>
                          <a:pt x="134" y="311"/>
                          <a:pt x="123" y="298"/>
                          <a:pt x="110" y="294"/>
                        </a:cubicBezTo>
                        <a:cubicBezTo>
                          <a:pt x="99" y="283"/>
                          <a:pt x="97" y="288"/>
                          <a:pt x="100" y="270"/>
                        </a:cubicBezTo>
                        <a:cubicBezTo>
                          <a:pt x="96" y="242"/>
                          <a:pt x="90" y="243"/>
                          <a:pt x="62" y="240"/>
                        </a:cubicBezTo>
                        <a:cubicBezTo>
                          <a:pt x="60" y="222"/>
                          <a:pt x="63" y="217"/>
                          <a:pt x="50" y="208"/>
                        </a:cubicBezTo>
                        <a:cubicBezTo>
                          <a:pt x="47" y="200"/>
                          <a:pt x="49" y="197"/>
                          <a:pt x="54" y="190"/>
                        </a:cubicBezTo>
                        <a:cubicBezTo>
                          <a:pt x="53" y="175"/>
                          <a:pt x="51" y="167"/>
                          <a:pt x="48" y="154"/>
                        </a:cubicBezTo>
                        <a:cubicBezTo>
                          <a:pt x="50" y="140"/>
                          <a:pt x="54" y="120"/>
                          <a:pt x="38" y="116"/>
                        </a:cubicBezTo>
                        <a:cubicBezTo>
                          <a:pt x="44" y="99"/>
                          <a:pt x="39" y="89"/>
                          <a:pt x="24" y="84"/>
                        </a:cubicBezTo>
                        <a:cubicBezTo>
                          <a:pt x="21" y="79"/>
                          <a:pt x="15" y="77"/>
                          <a:pt x="12" y="72"/>
                        </a:cubicBezTo>
                        <a:cubicBezTo>
                          <a:pt x="8" y="67"/>
                          <a:pt x="8" y="59"/>
                          <a:pt x="4" y="54"/>
                        </a:cubicBezTo>
                        <a:cubicBezTo>
                          <a:pt x="5" y="48"/>
                          <a:pt x="5" y="39"/>
                          <a:pt x="10" y="3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5" name="Freeform 23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4D90401-084F-4915-98B9-D9F6893E46B2}"/>
                      </a:ext>
                    </a:extLst>
                  </p:cNvPr>
                  <p:cNvSpPr/>
                  <p:nvPr/>
                </p:nvSpPr>
                <p:spPr>
                  <a:xfrm>
                    <a:off x="1056" y="3168"/>
                    <a:ext cx="829" cy="891"/>
                  </a:xfrm>
                  <a:custGeom>
                    <a:avLst/>
                    <a:gdLst/>
                    <a:ahLst/>
                    <a:cxnLst>
                      <a:cxn ang="0">
                        <a:pos x="255" y="344"/>
                      </a:cxn>
                      <a:cxn ang="0">
                        <a:pos x="315" y="194"/>
                      </a:cxn>
                      <a:cxn ang="0">
                        <a:pos x="336" y="133"/>
                      </a:cxn>
                      <a:cxn ang="0">
                        <a:pos x="417" y="0"/>
                      </a:cxn>
                      <a:cxn ang="0">
                        <a:pos x="599" y="194"/>
                      </a:cxn>
                      <a:cxn ang="0">
                        <a:pos x="649" y="284"/>
                      </a:cxn>
                      <a:cxn ang="0">
                        <a:pos x="750" y="446"/>
                      </a:cxn>
                      <a:cxn ang="0">
                        <a:pos x="903" y="689"/>
                      </a:cxn>
                      <a:cxn ang="0">
                        <a:pos x="964" y="761"/>
                      </a:cxn>
                      <a:cxn ang="0">
                        <a:pos x="975" y="862"/>
                      </a:cxn>
                      <a:cxn ang="0">
                        <a:pos x="1178" y="821"/>
                      </a:cxn>
                      <a:cxn ang="0">
                        <a:pos x="1259" y="558"/>
                      </a:cxn>
                      <a:cxn ang="0">
                        <a:pos x="1340" y="486"/>
                      </a:cxn>
                      <a:cxn ang="0">
                        <a:pos x="1309" y="396"/>
                      </a:cxn>
                      <a:cxn ang="0">
                        <a:pos x="1401" y="324"/>
                      </a:cxn>
                      <a:cxn ang="0">
                        <a:pos x="1491" y="315"/>
                      </a:cxn>
                      <a:cxn ang="0">
                        <a:pos x="1563" y="466"/>
                      </a:cxn>
                      <a:cxn ang="0">
                        <a:pos x="1726" y="497"/>
                      </a:cxn>
                      <a:cxn ang="0">
                        <a:pos x="1644" y="567"/>
                      </a:cxn>
                      <a:cxn ang="0">
                        <a:pos x="1584" y="587"/>
                      </a:cxn>
                      <a:cxn ang="0">
                        <a:pos x="1410" y="587"/>
                      </a:cxn>
                      <a:cxn ang="0">
                        <a:pos x="1370" y="680"/>
                      </a:cxn>
                      <a:cxn ang="0">
                        <a:pos x="1361" y="709"/>
                      </a:cxn>
                      <a:cxn ang="0">
                        <a:pos x="1503" y="761"/>
                      </a:cxn>
                      <a:cxn ang="0">
                        <a:pos x="1552" y="1053"/>
                      </a:cxn>
                      <a:cxn ang="0">
                        <a:pos x="1593" y="1154"/>
                      </a:cxn>
                      <a:cxn ang="0">
                        <a:pos x="1653" y="1215"/>
                      </a:cxn>
                      <a:cxn ang="0">
                        <a:pos x="1847" y="1388"/>
                      </a:cxn>
                      <a:cxn ang="0">
                        <a:pos x="1868" y="1458"/>
                      </a:cxn>
                      <a:cxn ang="0">
                        <a:pos x="1827" y="1519"/>
                      </a:cxn>
                      <a:cxn ang="0">
                        <a:pos x="1807" y="1611"/>
                      </a:cxn>
                      <a:cxn ang="0">
                        <a:pos x="1705" y="1550"/>
                      </a:cxn>
                      <a:cxn ang="0">
                        <a:pos x="1543" y="1661"/>
                      </a:cxn>
                      <a:cxn ang="0">
                        <a:pos x="1430" y="1652"/>
                      </a:cxn>
                      <a:cxn ang="0">
                        <a:pos x="1309" y="1701"/>
                      </a:cxn>
                      <a:cxn ang="0">
                        <a:pos x="1198" y="1692"/>
                      </a:cxn>
                      <a:cxn ang="0">
                        <a:pos x="1036" y="1712"/>
                      </a:cxn>
                      <a:cxn ang="0">
                        <a:pos x="903" y="1742"/>
                      </a:cxn>
                      <a:cxn ang="0">
                        <a:pos x="863" y="2005"/>
                      </a:cxn>
                      <a:cxn ang="0">
                        <a:pos x="782" y="1904"/>
                      </a:cxn>
                      <a:cxn ang="0">
                        <a:pos x="669" y="1944"/>
                      </a:cxn>
                      <a:cxn ang="0">
                        <a:pos x="498" y="1874"/>
                      </a:cxn>
                      <a:cxn ang="0">
                        <a:pos x="396" y="1814"/>
                      </a:cxn>
                      <a:cxn ang="0">
                        <a:pos x="417" y="1652"/>
                      </a:cxn>
                      <a:cxn ang="0">
                        <a:pos x="345" y="1559"/>
                      </a:cxn>
                      <a:cxn ang="0">
                        <a:pos x="304" y="1469"/>
                      </a:cxn>
                      <a:cxn ang="0">
                        <a:pos x="203" y="1296"/>
                      </a:cxn>
                      <a:cxn ang="0">
                        <a:pos x="92" y="1328"/>
                      </a:cxn>
                      <a:cxn ang="0">
                        <a:pos x="61" y="1337"/>
                      </a:cxn>
                      <a:cxn ang="0">
                        <a:pos x="52" y="1256"/>
                      </a:cxn>
                      <a:cxn ang="0">
                        <a:pos x="11" y="1154"/>
                      </a:cxn>
                      <a:cxn ang="0">
                        <a:pos x="61" y="1064"/>
                      </a:cxn>
                      <a:cxn ang="0">
                        <a:pos x="122" y="1044"/>
                      </a:cxn>
                      <a:cxn ang="0">
                        <a:pos x="214" y="963"/>
                      </a:cxn>
                      <a:cxn ang="0">
                        <a:pos x="284" y="891"/>
                      </a:cxn>
                      <a:cxn ang="0">
                        <a:pos x="315" y="801"/>
                      </a:cxn>
                      <a:cxn ang="0">
                        <a:pos x="336" y="578"/>
                      </a:cxn>
                      <a:cxn ang="0">
                        <a:pos x="264" y="477"/>
                      </a:cxn>
                      <a:cxn ang="0">
                        <a:pos x="324" y="324"/>
                      </a:cxn>
                      <a:cxn ang="0">
                        <a:pos x="295" y="284"/>
                      </a:cxn>
                    </a:cxnLst>
                    <a:rect l="0" t="0" r="0" b="0"/>
                    <a:pathLst>
                      <a:path w="368" h="396">
                        <a:moveTo>
                          <a:pt x="50" y="68"/>
                        </a:moveTo>
                        <a:cubicBezTo>
                          <a:pt x="56" y="59"/>
                          <a:pt x="59" y="48"/>
                          <a:pt x="62" y="38"/>
                        </a:cubicBezTo>
                        <a:cubicBezTo>
                          <a:pt x="63" y="34"/>
                          <a:pt x="66" y="26"/>
                          <a:pt x="66" y="26"/>
                        </a:cubicBezTo>
                        <a:cubicBezTo>
                          <a:pt x="68" y="11"/>
                          <a:pt x="67" y="5"/>
                          <a:pt x="82" y="0"/>
                        </a:cubicBezTo>
                        <a:cubicBezTo>
                          <a:pt x="102" y="30"/>
                          <a:pt x="71" y="34"/>
                          <a:pt x="118" y="38"/>
                        </a:cubicBezTo>
                        <a:cubicBezTo>
                          <a:pt x="122" y="44"/>
                          <a:pt x="124" y="50"/>
                          <a:pt x="128" y="56"/>
                        </a:cubicBezTo>
                        <a:cubicBezTo>
                          <a:pt x="124" y="83"/>
                          <a:pt x="125" y="80"/>
                          <a:pt x="148" y="88"/>
                        </a:cubicBezTo>
                        <a:cubicBezTo>
                          <a:pt x="154" y="107"/>
                          <a:pt x="161" y="124"/>
                          <a:pt x="178" y="136"/>
                        </a:cubicBezTo>
                        <a:cubicBezTo>
                          <a:pt x="181" y="144"/>
                          <a:pt x="185" y="143"/>
                          <a:pt x="190" y="150"/>
                        </a:cubicBezTo>
                        <a:cubicBezTo>
                          <a:pt x="192" y="158"/>
                          <a:pt x="195" y="162"/>
                          <a:pt x="192" y="170"/>
                        </a:cubicBezTo>
                        <a:cubicBezTo>
                          <a:pt x="201" y="173"/>
                          <a:pt x="221" y="163"/>
                          <a:pt x="232" y="162"/>
                        </a:cubicBezTo>
                        <a:cubicBezTo>
                          <a:pt x="243" y="145"/>
                          <a:pt x="234" y="119"/>
                          <a:pt x="248" y="110"/>
                        </a:cubicBezTo>
                        <a:cubicBezTo>
                          <a:pt x="252" y="104"/>
                          <a:pt x="264" y="96"/>
                          <a:pt x="264" y="96"/>
                        </a:cubicBezTo>
                        <a:cubicBezTo>
                          <a:pt x="267" y="87"/>
                          <a:pt x="266" y="83"/>
                          <a:pt x="258" y="78"/>
                        </a:cubicBezTo>
                        <a:cubicBezTo>
                          <a:pt x="249" y="65"/>
                          <a:pt x="266" y="65"/>
                          <a:pt x="276" y="64"/>
                        </a:cubicBezTo>
                        <a:cubicBezTo>
                          <a:pt x="285" y="61"/>
                          <a:pt x="285" y="56"/>
                          <a:pt x="294" y="62"/>
                        </a:cubicBezTo>
                        <a:cubicBezTo>
                          <a:pt x="297" y="72"/>
                          <a:pt x="298" y="89"/>
                          <a:pt x="308" y="92"/>
                        </a:cubicBezTo>
                        <a:cubicBezTo>
                          <a:pt x="320" y="88"/>
                          <a:pt x="331" y="89"/>
                          <a:pt x="340" y="98"/>
                        </a:cubicBezTo>
                        <a:cubicBezTo>
                          <a:pt x="337" y="109"/>
                          <a:pt x="335" y="109"/>
                          <a:pt x="324" y="112"/>
                        </a:cubicBezTo>
                        <a:cubicBezTo>
                          <a:pt x="320" y="113"/>
                          <a:pt x="312" y="116"/>
                          <a:pt x="312" y="116"/>
                        </a:cubicBezTo>
                        <a:cubicBezTo>
                          <a:pt x="298" y="113"/>
                          <a:pt x="292" y="113"/>
                          <a:pt x="278" y="116"/>
                        </a:cubicBezTo>
                        <a:cubicBezTo>
                          <a:pt x="272" y="126"/>
                          <a:pt x="275" y="120"/>
                          <a:pt x="270" y="134"/>
                        </a:cubicBezTo>
                        <a:cubicBezTo>
                          <a:pt x="269" y="136"/>
                          <a:pt x="268" y="140"/>
                          <a:pt x="268" y="140"/>
                        </a:cubicBezTo>
                        <a:cubicBezTo>
                          <a:pt x="272" y="153"/>
                          <a:pt x="285" y="146"/>
                          <a:pt x="296" y="150"/>
                        </a:cubicBezTo>
                        <a:cubicBezTo>
                          <a:pt x="302" y="169"/>
                          <a:pt x="295" y="192"/>
                          <a:pt x="306" y="208"/>
                        </a:cubicBezTo>
                        <a:cubicBezTo>
                          <a:pt x="308" y="215"/>
                          <a:pt x="309" y="222"/>
                          <a:pt x="314" y="228"/>
                        </a:cubicBezTo>
                        <a:cubicBezTo>
                          <a:pt x="318" y="232"/>
                          <a:pt x="326" y="240"/>
                          <a:pt x="326" y="240"/>
                        </a:cubicBezTo>
                        <a:cubicBezTo>
                          <a:pt x="335" y="266"/>
                          <a:pt x="338" y="267"/>
                          <a:pt x="364" y="274"/>
                        </a:cubicBezTo>
                        <a:cubicBezTo>
                          <a:pt x="365" y="276"/>
                          <a:pt x="368" y="287"/>
                          <a:pt x="368" y="288"/>
                        </a:cubicBezTo>
                        <a:cubicBezTo>
                          <a:pt x="367" y="293"/>
                          <a:pt x="360" y="300"/>
                          <a:pt x="360" y="300"/>
                        </a:cubicBezTo>
                        <a:cubicBezTo>
                          <a:pt x="359" y="306"/>
                          <a:pt x="362" y="317"/>
                          <a:pt x="356" y="318"/>
                        </a:cubicBezTo>
                        <a:cubicBezTo>
                          <a:pt x="348" y="320"/>
                          <a:pt x="336" y="306"/>
                          <a:pt x="336" y="306"/>
                        </a:cubicBezTo>
                        <a:cubicBezTo>
                          <a:pt x="309" y="310"/>
                          <a:pt x="329" y="324"/>
                          <a:pt x="304" y="328"/>
                        </a:cubicBezTo>
                        <a:cubicBezTo>
                          <a:pt x="294" y="326"/>
                          <a:pt x="291" y="320"/>
                          <a:pt x="282" y="326"/>
                        </a:cubicBezTo>
                        <a:cubicBezTo>
                          <a:pt x="278" y="341"/>
                          <a:pt x="273" y="338"/>
                          <a:pt x="258" y="336"/>
                        </a:cubicBezTo>
                        <a:cubicBezTo>
                          <a:pt x="254" y="323"/>
                          <a:pt x="245" y="329"/>
                          <a:pt x="236" y="334"/>
                        </a:cubicBezTo>
                        <a:cubicBezTo>
                          <a:pt x="228" y="321"/>
                          <a:pt x="215" y="334"/>
                          <a:pt x="204" y="338"/>
                        </a:cubicBezTo>
                        <a:cubicBezTo>
                          <a:pt x="192" y="336"/>
                          <a:pt x="187" y="335"/>
                          <a:pt x="178" y="344"/>
                        </a:cubicBezTo>
                        <a:cubicBezTo>
                          <a:pt x="170" y="368"/>
                          <a:pt x="172" y="349"/>
                          <a:pt x="170" y="396"/>
                        </a:cubicBezTo>
                        <a:cubicBezTo>
                          <a:pt x="160" y="393"/>
                          <a:pt x="157" y="386"/>
                          <a:pt x="154" y="376"/>
                        </a:cubicBezTo>
                        <a:cubicBezTo>
                          <a:pt x="145" y="378"/>
                          <a:pt x="140" y="381"/>
                          <a:pt x="132" y="384"/>
                        </a:cubicBezTo>
                        <a:cubicBezTo>
                          <a:pt x="110" y="381"/>
                          <a:pt x="115" y="376"/>
                          <a:pt x="98" y="370"/>
                        </a:cubicBezTo>
                        <a:cubicBezTo>
                          <a:pt x="92" y="364"/>
                          <a:pt x="86" y="361"/>
                          <a:pt x="78" y="358"/>
                        </a:cubicBezTo>
                        <a:cubicBezTo>
                          <a:pt x="70" y="346"/>
                          <a:pt x="78" y="338"/>
                          <a:pt x="82" y="326"/>
                        </a:cubicBezTo>
                        <a:cubicBezTo>
                          <a:pt x="80" y="313"/>
                          <a:pt x="80" y="312"/>
                          <a:pt x="68" y="308"/>
                        </a:cubicBezTo>
                        <a:cubicBezTo>
                          <a:pt x="64" y="303"/>
                          <a:pt x="60" y="290"/>
                          <a:pt x="60" y="290"/>
                        </a:cubicBezTo>
                        <a:cubicBezTo>
                          <a:pt x="58" y="267"/>
                          <a:pt x="59" y="262"/>
                          <a:pt x="40" y="256"/>
                        </a:cubicBezTo>
                        <a:cubicBezTo>
                          <a:pt x="26" y="259"/>
                          <a:pt x="33" y="257"/>
                          <a:pt x="18" y="262"/>
                        </a:cubicBezTo>
                        <a:cubicBezTo>
                          <a:pt x="16" y="263"/>
                          <a:pt x="12" y="264"/>
                          <a:pt x="12" y="264"/>
                        </a:cubicBezTo>
                        <a:cubicBezTo>
                          <a:pt x="0" y="261"/>
                          <a:pt x="4" y="257"/>
                          <a:pt x="10" y="248"/>
                        </a:cubicBezTo>
                        <a:cubicBezTo>
                          <a:pt x="8" y="240"/>
                          <a:pt x="4" y="235"/>
                          <a:pt x="2" y="228"/>
                        </a:cubicBezTo>
                        <a:cubicBezTo>
                          <a:pt x="6" y="222"/>
                          <a:pt x="6" y="214"/>
                          <a:pt x="12" y="210"/>
                        </a:cubicBezTo>
                        <a:cubicBezTo>
                          <a:pt x="15" y="208"/>
                          <a:pt x="24" y="206"/>
                          <a:pt x="24" y="206"/>
                        </a:cubicBezTo>
                        <a:cubicBezTo>
                          <a:pt x="30" y="200"/>
                          <a:pt x="36" y="196"/>
                          <a:pt x="42" y="190"/>
                        </a:cubicBezTo>
                        <a:cubicBezTo>
                          <a:pt x="45" y="182"/>
                          <a:pt x="50" y="182"/>
                          <a:pt x="56" y="176"/>
                        </a:cubicBezTo>
                        <a:cubicBezTo>
                          <a:pt x="58" y="170"/>
                          <a:pt x="62" y="158"/>
                          <a:pt x="62" y="158"/>
                        </a:cubicBezTo>
                        <a:cubicBezTo>
                          <a:pt x="63" y="143"/>
                          <a:pt x="66" y="129"/>
                          <a:pt x="66" y="114"/>
                        </a:cubicBezTo>
                        <a:cubicBezTo>
                          <a:pt x="66" y="106"/>
                          <a:pt x="52" y="94"/>
                          <a:pt x="52" y="94"/>
                        </a:cubicBezTo>
                        <a:cubicBezTo>
                          <a:pt x="41" y="78"/>
                          <a:pt x="46" y="68"/>
                          <a:pt x="64" y="64"/>
                        </a:cubicBezTo>
                        <a:cubicBezTo>
                          <a:pt x="59" y="57"/>
                          <a:pt x="62" y="60"/>
                          <a:pt x="58" y="5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6" name="Freeform 24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646ADFF-9B2B-452D-94EE-1C5008504FEE}"/>
                      </a:ext>
                    </a:extLst>
                  </p:cNvPr>
                  <p:cNvSpPr/>
                  <p:nvPr/>
                </p:nvSpPr>
                <p:spPr>
                  <a:xfrm>
                    <a:off x="1872" y="2640"/>
                    <a:ext cx="549" cy="483"/>
                  </a:xfrm>
                  <a:custGeom>
                    <a:avLst/>
                    <a:gdLst/>
                    <a:ahLst/>
                    <a:cxnLst>
                      <a:cxn ang="0">
                        <a:pos x="61" y="418"/>
                      </a:cxn>
                      <a:cxn ang="0">
                        <a:pos x="162" y="449"/>
                      </a:cxn>
                      <a:cxn ang="0">
                        <a:pos x="335" y="377"/>
                      </a:cxn>
                      <a:cxn ang="0">
                        <a:pos x="518" y="359"/>
                      </a:cxn>
                      <a:cxn ang="0">
                        <a:pos x="506" y="247"/>
                      </a:cxn>
                      <a:cxn ang="0">
                        <a:pos x="648" y="97"/>
                      </a:cxn>
                      <a:cxn ang="0">
                        <a:pos x="770" y="56"/>
                      </a:cxn>
                      <a:cxn ang="0">
                        <a:pos x="891" y="25"/>
                      </a:cxn>
                      <a:cxn ang="0">
                        <a:pos x="952" y="65"/>
                      </a:cxn>
                      <a:cxn ang="0">
                        <a:pos x="1175" y="247"/>
                      </a:cxn>
                      <a:cxn ang="0">
                        <a:pos x="1085" y="470"/>
                      </a:cxn>
                      <a:cxn ang="0">
                        <a:pos x="1206" y="559"/>
                      </a:cxn>
                      <a:cxn ang="0">
                        <a:pos x="1175" y="651"/>
                      </a:cxn>
                      <a:cxn ang="0">
                        <a:pos x="1235" y="773"/>
                      </a:cxn>
                      <a:cxn ang="0">
                        <a:pos x="1033" y="874"/>
                      </a:cxn>
                      <a:cxn ang="0">
                        <a:pos x="911" y="975"/>
                      </a:cxn>
                      <a:cxn ang="0">
                        <a:pos x="709" y="923"/>
                      </a:cxn>
                      <a:cxn ang="0">
                        <a:pos x="477" y="1085"/>
                      </a:cxn>
                      <a:cxn ang="0">
                        <a:pos x="385" y="1056"/>
                      </a:cxn>
                      <a:cxn ang="0">
                        <a:pos x="356" y="1045"/>
                      </a:cxn>
                      <a:cxn ang="0">
                        <a:pos x="263" y="1056"/>
                      </a:cxn>
                      <a:cxn ang="0">
                        <a:pos x="133" y="813"/>
                      </a:cxn>
                      <a:cxn ang="0">
                        <a:pos x="182" y="721"/>
                      </a:cxn>
                      <a:cxn ang="0">
                        <a:pos x="0" y="539"/>
                      </a:cxn>
                      <a:cxn ang="0">
                        <a:pos x="72" y="458"/>
                      </a:cxn>
                      <a:cxn ang="0">
                        <a:pos x="254" y="449"/>
                      </a:cxn>
                    </a:cxnLst>
                    <a:rect l="0" t="0" r="0" b="0"/>
                    <a:pathLst>
                      <a:path w="244" h="215">
                        <a:moveTo>
                          <a:pt x="12" y="83"/>
                        </a:moveTo>
                        <a:cubicBezTo>
                          <a:pt x="19" y="85"/>
                          <a:pt x="32" y="89"/>
                          <a:pt x="32" y="89"/>
                        </a:cubicBezTo>
                        <a:cubicBezTo>
                          <a:pt x="51" y="87"/>
                          <a:pt x="52" y="85"/>
                          <a:pt x="66" y="75"/>
                        </a:cubicBezTo>
                        <a:cubicBezTo>
                          <a:pt x="76" y="68"/>
                          <a:pt x="90" y="72"/>
                          <a:pt x="102" y="71"/>
                        </a:cubicBezTo>
                        <a:cubicBezTo>
                          <a:pt x="114" y="67"/>
                          <a:pt x="103" y="58"/>
                          <a:pt x="100" y="49"/>
                        </a:cubicBezTo>
                        <a:cubicBezTo>
                          <a:pt x="113" y="45"/>
                          <a:pt x="116" y="27"/>
                          <a:pt x="128" y="19"/>
                        </a:cubicBezTo>
                        <a:cubicBezTo>
                          <a:pt x="150" y="23"/>
                          <a:pt x="138" y="25"/>
                          <a:pt x="152" y="11"/>
                        </a:cubicBezTo>
                        <a:cubicBezTo>
                          <a:pt x="155" y="1"/>
                          <a:pt x="167" y="0"/>
                          <a:pt x="176" y="5"/>
                        </a:cubicBezTo>
                        <a:cubicBezTo>
                          <a:pt x="180" y="7"/>
                          <a:pt x="188" y="13"/>
                          <a:pt x="188" y="13"/>
                        </a:cubicBezTo>
                        <a:cubicBezTo>
                          <a:pt x="199" y="29"/>
                          <a:pt x="213" y="44"/>
                          <a:pt x="232" y="49"/>
                        </a:cubicBezTo>
                        <a:cubicBezTo>
                          <a:pt x="230" y="78"/>
                          <a:pt x="233" y="80"/>
                          <a:pt x="214" y="93"/>
                        </a:cubicBezTo>
                        <a:cubicBezTo>
                          <a:pt x="206" y="105"/>
                          <a:pt x="228" y="104"/>
                          <a:pt x="238" y="111"/>
                        </a:cubicBezTo>
                        <a:cubicBezTo>
                          <a:pt x="237" y="117"/>
                          <a:pt x="232" y="123"/>
                          <a:pt x="232" y="129"/>
                        </a:cubicBezTo>
                        <a:cubicBezTo>
                          <a:pt x="232" y="135"/>
                          <a:pt x="242" y="147"/>
                          <a:pt x="244" y="153"/>
                        </a:cubicBezTo>
                        <a:cubicBezTo>
                          <a:pt x="229" y="168"/>
                          <a:pt x="227" y="170"/>
                          <a:pt x="204" y="173"/>
                        </a:cubicBezTo>
                        <a:cubicBezTo>
                          <a:pt x="196" y="181"/>
                          <a:pt x="191" y="189"/>
                          <a:pt x="180" y="193"/>
                        </a:cubicBezTo>
                        <a:cubicBezTo>
                          <a:pt x="162" y="191"/>
                          <a:pt x="155" y="188"/>
                          <a:pt x="140" y="183"/>
                        </a:cubicBezTo>
                        <a:cubicBezTo>
                          <a:pt x="121" y="189"/>
                          <a:pt x="114" y="208"/>
                          <a:pt x="94" y="215"/>
                        </a:cubicBezTo>
                        <a:cubicBezTo>
                          <a:pt x="88" y="213"/>
                          <a:pt x="82" y="211"/>
                          <a:pt x="76" y="209"/>
                        </a:cubicBezTo>
                        <a:cubicBezTo>
                          <a:pt x="74" y="208"/>
                          <a:pt x="70" y="207"/>
                          <a:pt x="70" y="207"/>
                        </a:cubicBezTo>
                        <a:cubicBezTo>
                          <a:pt x="64" y="208"/>
                          <a:pt x="58" y="211"/>
                          <a:pt x="52" y="209"/>
                        </a:cubicBezTo>
                        <a:cubicBezTo>
                          <a:pt x="48" y="207"/>
                          <a:pt x="28" y="166"/>
                          <a:pt x="26" y="161"/>
                        </a:cubicBezTo>
                        <a:cubicBezTo>
                          <a:pt x="35" y="147"/>
                          <a:pt x="32" y="154"/>
                          <a:pt x="36" y="143"/>
                        </a:cubicBezTo>
                        <a:cubicBezTo>
                          <a:pt x="32" y="125"/>
                          <a:pt x="10" y="123"/>
                          <a:pt x="0" y="107"/>
                        </a:cubicBezTo>
                        <a:cubicBezTo>
                          <a:pt x="2" y="100"/>
                          <a:pt x="14" y="91"/>
                          <a:pt x="14" y="91"/>
                        </a:cubicBezTo>
                        <a:cubicBezTo>
                          <a:pt x="25" y="94"/>
                          <a:pt x="40" y="99"/>
                          <a:pt x="50" y="89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7" name="Freeform 25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9B09E01-0AF5-4899-847F-2B0F5FA48655}"/>
                      </a:ext>
                    </a:extLst>
                  </p:cNvPr>
                  <p:cNvSpPr/>
                  <p:nvPr/>
                </p:nvSpPr>
                <p:spPr>
                  <a:xfrm>
                    <a:off x="2544" y="2880"/>
                    <a:ext cx="479" cy="432"/>
                  </a:xfrm>
                  <a:custGeom>
                    <a:avLst/>
                    <a:gdLst/>
                    <a:ahLst/>
                    <a:cxnLst>
                      <a:cxn ang="0">
                        <a:pos x="36" y="446"/>
                      </a:cxn>
                      <a:cxn ang="0">
                        <a:pos x="238" y="437"/>
                      </a:cxn>
                      <a:cxn ang="0">
                        <a:pos x="247" y="385"/>
                      </a:cxn>
                      <a:cxn ang="0">
                        <a:pos x="308" y="396"/>
                      </a:cxn>
                      <a:cxn ang="0">
                        <a:pos x="490" y="284"/>
                      </a:cxn>
                      <a:cxn ang="0">
                        <a:pos x="632" y="162"/>
                      </a:cxn>
                      <a:cxn ang="0">
                        <a:pos x="582" y="41"/>
                      </a:cxn>
                      <a:cxn ang="0">
                        <a:pos x="846" y="72"/>
                      </a:cxn>
                      <a:cxn ang="0">
                        <a:pos x="936" y="113"/>
                      </a:cxn>
                      <a:cxn ang="0">
                        <a:pos x="1037" y="122"/>
                      </a:cxn>
                      <a:cxn ang="0">
                        <a:pos x="1077" y="214"/>
                      </a:cxn>
                      <a:cxn ang="0">
                        <a:pos x="895" y="344"/>
                      </a:cxn>
                      <a:cxn ang="0">
                        <a:pos x="774" y="376"/>
                      </a:cxn>
                      <a:cxn ang="0">
                        <a:pos x="814" y="558"/>
                      </a:cxn>
                      <a:cxn ang="0">
                        <a:pos x="846" y="648"/>
                      </a:cxn>
                      <a:cxn ang="0">
                        <a:pos x="947" y="668"/>
                      </a:cxn>
                      <a:cxn ang="0">
                        <a:pos x="915" y="761"/>
                      </a:cxn>
                      <a:cxn ang="0">
                        <a:pos x="814" y="891"/>
                      </a:cxn>
                      <a:cxn ang="0">
                        <a:pos x="774" y="830"/>
                      </a:cxn>
                      <a:cxn ang="0">
                        <a:pos x="713" y="790"/>
                      </a:cxn>
                      <a:cxn ang="0">
                        <a:pos x="612" y="700"/>
                      </a:cxn>
                      <a:cxn ang="0">
                        <a:pos x="501" y="770"/>
                      </a:cxn>
                      <a:cxn ang="0">
                        <a:pos x="319" y="862"/>
                      </a:cxn>
                      <a:cxn ang="0">
                        <a:pos x="198" y="790"/>
                      </a:cxn>
                      <a:cxn ang="0">
                        <a:pos x="25" y="547"/>
                      </a:cxn>
                      <a:cxn ang="0">
                        <a:pos x="36" y="446"/>
                      </a:cxn>
                    </a:cxnLst>
                    <a:rect l="0" t="0" r="0" b="0"/>
                    <a:pathLst>
                      <a:path w="213" h="192">
                        <a:moveTo>
                          <a:pt x="7" y="88"/>
                        </a:moveTo>
                        <a:cubicBezTo>
                          <a:pt x="20" y="87"/>
                          <a:pt x="34" y="90"/>
                          <a:pt x="47" y="86"/>
                        </a:cubicBezTo>
                        <a:cubicBezTo>
                          <a:pt x="50" y="85"/>
                          <a:pt x="46" y="78"/>
                          <a:pt x="49" y="76"/>
                        </a:cubicBezTo>
                        <a:cubicBezTo>
                          <a:pt x="53" y="74"/>
                          <a:pt x="57" y="77"/>
                          <a:pt x="61" y="78"/>
                        </a:cubicBezTo>
                        <a:cubicBezTo>
                          <a:pt x="68" y="58"/>
                          <a:pt x="77" y="61"/>
                          <a:pt x="97" y="56"/>
                        </a:cubicBezTo>
                        <a:cubicBezTo>
                          <a:pt x="108" y="45"/>
                          <a:pt x="113" y="40"/>
                          <a:pt x="125" y="32"/>
                        </a:cubicBezTo>
                        <a:cubicBezTo>
                          <a:pt x="128" y="23"/>
                          <a:pt x="118" y="18"/>
                          <a:pt x="115" y="8"/>
                        </a:cubicBezTo>
                        <a:cubicBezTo>
                          <a:pt x="127" y="0"/>
                          <a:pt x="152" y="12"/>
                          <a:pt x="167" y="14"/>
                        </a:cubicBezTo>
                        <a:cubicBezTo>
                          <a:pt x="174" y="16"/>
                          <a:pt x="178" y="20"/>
                          <a:pt x="185" y="22"/>
                        </a:cubicBezTo>
                        <a:cubicBezTo>
                          <a:pt x="193" y="16"/>
                          <a:pt x="197" y="19"/>
                          <a:pt x="205" y="24"/>
                        </a:cubicBezTo>
                        <a:cubicBezTo>
                          <a:pt x="209" y="29"/>
                          <a:pt x="213" y="42"/>
                          <a:pt x="213" y="42"/>
                        </a:cubicBezTo>
                        <a:cubicBezTo>
                          <a:pt x="210" y="66"/>
                          <a:pt x="198" y="65"/>
                          <a:pt x="177" y="68"/>
                        </a:cubicBezTo>
                        <a:cubicBezTo>
                          <a:pt x="169" y="69"/>
                          <a:pt x="153" y="74"/>
                          <a:pt x="153" y="74"/>
                        </a:cubicBezTo>
                        <a:cubicBezTo>
                          <a:pt x="147" y="91"/>
                          <a:pt x="156" y="96"/>
                          <a:pt x="161" y="110"/>
                        </a:cubicBezTo>
                        <a:cubicBezTo>
                          <a:pt x="163" y="116"/>
                          <a:pt x="161" y="126"/>
                          <a:pt x="167" y="128"/>
                        </a:cubicBezTo>
                        <a:cubicBezTo>
                          <a:pt x="177" y="131"/>
                          <a:pt x="171" y="130"/>
                          <a:pt x="187" y="132"/>
                        </a:cubicBezTo>
                        <a:cubicBezTo>
                          <a:pt x="190" y="141"/>
                          <a:pt x="188" y="143"/>
                          <a:pt x="181" y="150"/>
                        </a:cubicBezTo>
                        <a:cubicBezTo>
                          <a:pt x="179" y="177"/>
                          <a:pt x="184" y="192"/>
                          <a:pt x="161" y="176"/>
                        </a:cubicBezTo>
                        <a:cubicBezTo>
                          <a:pt x="158" y="172"/>
                          <a:pt x="156" y="168"/>
                          <a:pt x="153" y="164"/>
                        </a:cubicBezTo>
                        <a:cubicBezTo>
                          <a:pt x="150" y="160"/>
                          <a:pt x="141" y="156"/>
                          <a:pt x="141" y="156"/>
                        </a:cubicBezTo>
                        <a:cubicBezTo>
                          <a:pt x="135" y="131"/>
                          <a:pt x="138" y="147"/>
                          <a:pt x="121" y="138"/>
                        </a:cubicBezTo>
                        <a:cubicBezTo>
                          <a:pt x="106" y="141"/>
                          <a:pt x="109" y="142"/>
                          <a:pt x="99" y="152"/>
                        </a:cubicBezTo>
                        <a:cubicBezTo>
                          <a:pt x="92" y="159"/>
                          <a:pt x="72" y="167"/>
                          <a:pt x="63" y="170"/>
                        </a:cubicBezTo>
                        <a:cubicBezTo>
                          <a:pt x="49" y="168"/>
                          <a:pt x="44" y="170"/>
                          <a:pt x="39" y="156"/>
                        </a:cubicBezTo>
                        <a:cubicBezTo>
                          <a:pt x="36" y="137"/>
                          <a:pt x="21" y="119"/>
                          <a:pt x="5" y="108"/>
                        </a:cubicBezTo>
                        <a:cubicBezTo>
                          <a:pt x="0" y="94"/>
                          <a:pt x="14" y="99"/>
                          <a:pt x="7" y="88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8" name="Group 26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E082535-C51B-4B33-8B38-E17C9885D778}"/>
                      </a:ext>
                    </a:extLst>
                  </p:cNvPr>
                  <p:cNvGrpSpPr/>
                  <p:nvPr/>
                </p:nvGrpSpPr>
                <p:grpSpPr>
                  <a:xfrm>
                    <a:off x="3024" y="3024"/>
                    <a:ext cx="691" cy="432"/>
                    <a:chOff x="3031" y="2312"/>
                    <a:chExt cx="307" cy="192"/>
                  </a:xfrm>
                </p:grpSpPr>
                <p:sp>
                  <p:nvSpPr>
                    <p:cNvPr id="40" name="Freeform 27">
                      <a:extLst>
                        <a:ext uri="{FF2B5EF4-FFF2-40B4-BE49-F238E27FC236}">
  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0D93526-8D36-4AF1-895D-EC7BB0D72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" y="2312"/>
                      <a:ext cx="307" cy="192"/>
                    </a:xfrm>
                    <a:custGeom>
                      <a:avLst/>
                      <a:gdLst/>
                      <a:ahLst/>
                      <a:cxnLst>
                        <a:cxn ang="0">
                          <a:pos x="51" y="10"/>
                        </a:cxn>
                        <a:cxn ang="0">
                          <a:pos x="77" y="0"/>
                        </a:cxn>
                        <a:cxn ang="0">
                          <a:pos x="119" y="26"/>
                        </a:cxn>
                        <a:cxn ang="0">
                          <a:pos x="207" y="40"/>
                        </a:cxn>
                        <a:cxn ang="0">
                          <a:pos x="245" y="70"/>
                        </a:cxn>
                        <a:cxn ang="0">
                          <a:pos x="291" y="86"/>
                        </a:cxn>
                        <a:cxn ang="0">
                          <a:pos x="303" y="100"/>
                        </a:cxn>
                        <a:cxn ang="0">
                          <a:pos x="307" y="142"/>
                        </a:cxn>
                        <a:cxn ang="0">
                          <a:pos x="281" y="142"/>
                        </a:cxn>
                        <a:cxn ang="0">
                          <a:pos x="291" y="152"/>
                        </a:cxn>
                        <a:cxn ang="0">
                          <a:pos x="281" y="168"/>
                        </a:cxn>
                        <a:cxn ang="0">
                          <a:pos x="221" y="192"/>
                        </a:cxn>
                        <a:cxn ang="0">
                          <a:pos x="217" y="166"/>
                        </a:cxn>
                        <a:cxn ang="0">
                          <a:pos x="191" y="170"/>
                        </a:cxn>
                        <a:cxn ang="0">
                          <a:pos x="175" y="160"/>
                        </a:cxn>
                        <a:cxn ang="0">
                          <a:pos x="135" y="160"/>
                        </a:cxn>
                        <a:cxn ang="0">
                          <a:pos x="109" y="154"/>
                        </a:cxn>
                        <a:cxn ang="0">
                          <a:pos x="91" y="160"/>
                        </a:cxn>
                        <a:cxn ang="0">
                          <a:pos x="67" y="172"/>
                        </a:cxn>
                        <a:cxn ang="0">
                          <a:pos x="37" y="180"/>
                        </a:cxn>
                        <a:cxn ang="0">
                          <a:pos x="25" y="184"/>
                        </a:cxn>
                        <a:cxn ang="0">
                          <a:pos x="7" y="154"/>
                        </a:cxn>
                        <a:cxn ang="0">
                          <a:pos x="17" y="126"/>
                        </a:cxn>
                        <a:cxn ang="0">
                          <a:pos x="65" y="112"/>
                        </a:cxn>
                        <a:cxn ang="0">
                          <a:pos x="51" y="84"/>
                        </a:cxn>
                        <a:cxn ang="0">
                          <a:pos x="41" y="54"/>
                        </a:cxn>
                      </a:cxnLst>
                      <a:rect l="0" t="0" r="0" b="0"/>
                      <a:pathLst>
                        <a:path w="307" h="192">
                          <a:moveTo>
                            <a:pt x="51" y="10"/>
                          </a:moveTo>
                          <a:cubicBezTo>
                            <a:pt x="60" y="7"/>
                            <a:pt x="68" y="2"/>
                            <a:pt x="77" y="0"/>
                          </a:cubicBezTo>
                          <a:cubicBezTo>
                            <a:pt x="93" y="5"/>
                            <a:pt x="103" y="21"/>
                            <a:pt x="119" y="26"/>
                          </a:cubicBezTo>
                          <a:cubicBezTo>
                            <a:pt x="137" y="52"/>
                            <a:pt x="185" y="39"/>
                            <a:pt x="207" y="40"/>
                          </a:cubicBezTo>
                          <a:cubicBezTo>
                            <a:pt x="217" y="71"/>
                            <a:pt x="225" y="59"/>
                            <a:pt x="245" y="70"/>
                          </a:cubicBezTo>
                          <a:cubicBezTo>
                            <a:pt x="261" y="79"/>
                            <a:pt x="272" y="83"/>
                            <a:pt x="291" y="86"/>
                          </a:cubicBezTo>
                          <a:cubicBezTo>
                            <a:pt x="299" y="89"/>
                            <a:pt x="300" y="92"/>
                            <a:pt x="303" y="100"/>
                          </a:cubicBezTo>
                          <a:cubicBezTo>
                            <a:pt x="298" y="115"/>
                            <a:pt x="298" y="128"/>
                            <a:pt x="307" y="142"/>
                          </a:cubicBezTo>
                          <a:cubicBezTo>
                            <a:pt x="303" y="160"/>
                            <a:pt x="296" y="147"/>
                            <a:pt x="281" y="142"/>
                          </a:cubicBezTo>
                          <a:cubicBezTo>
                            <a:pt x="284" y="146"/>
                            <a:pt x="290" y="147"/>
                            <a:pt x="291" y="152"/>
                          </a:cubicBezTo>
                          <a:cubicBezTo>
                            <a:pt x="292" y="160"/>
                            <a:pt x="287" y="165"/>
                            <a:pt x="281" y="168"/>
                          </a:cubicBezTo>
                          <a:cubicBezTo>
                            <a:pt x="261" y="177"/>
                            <a:pt x="241" y="185"/>
                            <a:pt x="221" y="192"/>
                          </a:cubicBezTo>
                          <a:cubicBezTo>
                            <a:pt x="208" y="188"/>
                            <a:pt x="214" y="176"/>
                            <a:pt x="217" y="166"/>
                          </a:cubicBezTo>
                          <a:cubicBezTo>
                            <a:pt x="206" y="159"/>
                            <a:pt x="202" y="166"/>
                            <a:pt x="191" y="170"/>
                          </a:cubicBezTo>
                          <a:cubicBezTo>
                            <a:pt x="187" y="159"/>
                            <a:pt x="187" y="158"/>
                            <a:pt x="175" y="160"/>
                          </a:cubicBezTo>
                          <a:cubicBezTo>
                            <a:pt x="161" y="169"/>
                            <a:pt x="150" y="162"/>
                            <a:pt x="135" y="160"/>
                          </a:cubicBezTo>
                          <a:cubicBezTo>
                            <a:pt x="119" y="155"/>
                            <a:pt x="127" y="157"/>
                            <a:pt x="109" y="154"/>
                          </a:cubicBezTo>
                          <a:cubicBezTo>
                            <a:pt x="98" y="146"/>
                            <a:pt x="98" y="152"/>
                            <a:pt x="91" y="160"/>
                          </a:cubicBezTo>
                          <a:cubicBezTo>
                            <a:pt x="86" y="165"/>
                            <a:pt x="74" y="169"/>
                            <a:pt x="67" y="172"/>
                          </a:cubicBezTo>
                          <a:cubicBezTo>
                            <a:pt x="58" y="176"/>
                            <a:pt x="46" y="177"/>
                            <a:pt x="37" y="180"/>
                          </a:cubicBezTo>
                          <a:cubicBezTo>
                            <a:pt x="33" y="181"/>
                            <a:pt x="25" y="184"/>
                            <a:pt x="25" y="184"/>
                          </a:cubicBezTo>
                          <a:cubicBezTo>
                            <a:pt x="18" y="174"/>
                            <a:pt x="13" y="164"/>
                            <a:pt x="7" y="154"/>
                          </a:cubicBezTo>
                          <a:cubicBezTo>
                            <a:pt x="3" y="140"/>
                            <a:pt x="0" y="132"/>
                            <a:pt x="17" y="126"/>
                          </a:cubicBezTo>
                          <a:cubicBezTo>
                            <a:pt x="37" y="133"/>
                            <a:pt x="50" y="127"/>
                            <a:pt x="65" y="112"/>
                          </a:cubicBezTo>
                          <a:cubicBezTo>
                            <a:pt x="63" y="101"/>
                            <a:pt x="62" y="88"/>
                            <a:pt x="51" y="84"/>
                          </a:cubicBezTo>
                          <a:cubicBezTo>
                            <a:pt x="46" y="70"/>
                            <a:pt x="41" y="69"/>
                            <a:pt x="41" y="54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1" name="Freeform 28">
                      <a:extLst>
                        <a:ext uri="{FF2B5EF4-FFF2-40B4-BE49-F238E27FC236}">
  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128AC45-DA78-47D4-9634-01A624493D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0" y="2318"/>
                      <a:ext cx="20" cy="52"/>
                    </a:xfrm>
                    <a:custGeom>
                      <a:avLst/>
                      <a:gdLst/>
                      <a:ahLst/>
                      <a:cxnLst>
                        <a:cxn ang="0">
                          <a:pos x="20" y="0"/>
                        </a:cxn>
                        <a:cxn ang="0">
                          <a:pos x="8" y="6"/>
                        </a:cxn>
                        <a:cxn ang="0">
                          <a:pos x="18" y="28"/>
                        </a:cxn>
                        <a:cxn ang="0">
                          <a:pos x="0" y="52"/>
                        </a:cxn>
                      </a:cxnLst>
                      <a:rect l="0" t="0" r="0" b="0"/>
                      <a:pathLst>
                        <a:path w="20" h="52">
                          <a:moveTo>
                            <a:pt x="20" y="0"/>
                          </a:moveTo>
                          <a:cubicBezTo>
                            <a:pt x="18" y="1"/>
                            <a:pt x="9" y="3"/>
                            <a:pt x="8" y="6"/>
                          </a:cubicBezTo>
                          <a:cubicBezTo>
                            <a:pt x="6" y="14"/>
                            <a:pt x="18" y="28"/>
                            <a:pt x="18" y="28"/>
                          </a:cubicBezTo>
                          <a:cubicBezTo>
                            <a:pt x="4" y="37"/>
                            <a:pt x="0" y="33"/>
                            <a:pt x="0" y="52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29" name="Freeform 29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0C8FC51-4335-41CA-B908-1DBAF4F923CC}"/>
                      </a:ext>
                    </a:extLst>
                  </p:cNvPr>
                  <p:cNvSpPr/>
                  <p:nvPr/>
                </p:nvSpPr>
                <p:spPr>
                  <a:xfrm>
                    <a:off x="3648" y="2736"/>
                    <a:ext cx="524" cy="569"/>
                  </a:xfrm>
                  <a:custGeom>
                    <a:avLst/>
                    <a:gdLst/>
                    <a:ahLst/>
                    <a:cxnLst>
                      <a:cxn ang="0">
                        <a:pos x="1001" y="0"/>
                      </a:cxn>
                      <a:cxn ang="0">
                        <a:pos x="940" y="110"/>
                      </a:cxn>
                      <a:cxn ang="0">
                        <a:pos x="819" y="40"/>
                      </a:cxn>
                      <a:cxn ang="0">
                        <a:pos x="627" y="61"/>
                      </a:cxn>
                      <a:cxn ang="0">
                        <a:pos x="596" y="49"/>
                      </a:cxn>
                      <a:cxn ang="0">
                        <a:pos x="555" y="29"/>
                      </a:cxn>
                      <a:cxn ang="0">
                        <a:pos x="495" y="9"/>
                      </a:cxn>
                      <a:cxn ang="0">
                        <a:pos x="151" y="151"/>
                      </a:cxn>
                      <a:cxn ang="0">
                        <a:pos x="101" y="263"/>
                      </a:cxn>
                      <a:cxn ang="0">
                        <a:pos x="90" y="627"/>
                      </a:cxn>
                      <a:cxn ang="0">
                        <a:pos x="0" y="738"/>
                      </a:cxn>
                      <a:cxn ang="0">
                        <a:pos x="130" y="769"/>
                      </a:cxn>
                      <a:cxn ang="0">
                        <a:pos x="263" y="992"/>
                      </a:cxn>
                      <a:cxn ang="0">
                        <a:pos x="475" y="900"/>
                      </a:cxn>
                      <a:cxn ang="0">
                        <a:pos x="495" y="1134"/>
                      </a:cxn>
                      <a:cxn ang="0">
                        <a:pos x="576" y="1203"/>
                      </a:cxn>
                      <a:cxn ang="0">
                        <a:pos x="627" y="1264"/>
                      </a:cxn>
                      <a:cxn ang="0">
                        <a:pos x="717" y="1214"/>
                      </a:cxn>
                      <a:cxn ang="0">
                        <a:pos x="911" y="1113"/>
                      </a:cxn>
                      <a:cxn ang="0">
                        <a:pos x="1093" y="1021"/>
                      </a:cxn>
                      <a:cxn ang="0">
                        <a:pos x="1154" y="981"/>
                      </a:cxn>
                      <a:cxn ang="0">
                        <a:pos x="1122" y="859"/>
                      </a:cxn>
                      <a:cxn ang="0">
                        <a:pos x="1073" y="789"/>
                      </a:cxn>
                      <a:cxn ang="0">
                        <a:pos x="1032" y="596"/>
                      </a:cxn>
                      <a:cxn ang="0">
                        <a:pos x="1012" y="567"/>
                      </a:cxn>
                      <a:cxn ang="0">
                        <a:pos x="1102" y="506"/>
                      </a:cxn>
                      <a:cxn ang="0">
                        <a:pos x="1133" y="405"/>
                      </a:cxn>
                      <a:cxn ang="0">
                        <a:pos x="1001" y="202"/>
                      </a:cxn>
                      <a:cxn ang="0">
                        <a:pos x="1012" y="110"/>
                      </a:cxn>
                      <a:cxn ang="0">
                        <a:pos x="1021" y="81"/>
                      </a:cxn>
                      <a:cxn ang="0">
                        <a:pos x="1001" y="0"/>
                      </a:cxn>
                    </a:cxnLst>
                    <a:rect l="0" t="0" r="0" b="0"/>
                    <a:pathLst>
                      <a:path w="233" h="253">
                        <a:moveTo>
                          <a:pt x="198" y="0"/>
                        </a:moveTo>
                        <a:cubicBezTo>
                          <a:pt x="202" y="11"/>
                          <a:pt x="194" y="17"/>
                          <a:pt x="186" y="22"/>
                        </a:cubicBezTo>
                        <a:cubicBezTo>
                          <a:pt x="177" y="19"/>
                          <a:pt x="172" y="11"/>
                          <a:pt x="162" y="8"/>
                        </a:cubicBezTo>
                        <a:cubicBezTo>
                          <a:pt x="148" y="17"/>
                          <a:pt x="145" y="14"/>
                          <a:pt x="124" y="12"/>
                        </a:cubicBezTo>
                        <a:cubicBezTo>
                          <a:pt x="122" y="11"/>
                          <a:pt x="120" y="11"/>
                          <a:pt x="118" y="10"/>
                        </a:cubicBezTo>
                        <a:cubicBezTo>
                          <a:pt x="115" y="9"/>
                          <a:pt x="113" y="7"/>
                          <a:pt x="110" y="6"/>
                        </a:cubicBezTo>
                        <a:cubicBezTo>
                          <a:pt x="106" y="4"/>
                          <a:pt x="98" y="2"/>
                          <a:pt x="98" y="2"/>
                        </a:cubicBezTo>
                        <a:cubicBezTo>
                          <a:pt x="77" y="4"/>
                          <a:pt x="46" y="14"/>
                          <a:pt x="30" y="30"/>
                        </a:cubicBezTo>
                        <a:cubicBezTo>
                          <a:pt x="26" y="41"/>
                          <a:pt x="32" y="44"/>
                          <a:pt x="20" y="52"/>
                        </a:cubicBezTo>
                        <a:cubicBezTo>
                          <a:pt x="19" y="62"/>
                          <a:pt x="25" y="112"/>
                          <a:pt x="18" y="124"/>
                        </a:cubicBezTo>
                        <a:cubicBezTo>
                          <a:pt x="13" y="132"/>
                          <a:pt x="4" y="135"/>
                          <a:pt x="0" y="146"/>
                        </a:cubicBezTo>
                        <a:cubicBezTo>
                          <a:pt x="9" y="149"/>
                          <a:pt x="17" y="149"/>
                          <a:pt x="26" y="152"/>
                        </a:cubicBezTo>
                        <a:cubicBezTo>
                          <a:pt x="28" y="182"/>
                          <a:pt x="26" y="187"/>
                          <a:pt x="52" y="196"/>
                        </a:cubicBezTo>
                        <a:cubicBezTo>
                          <a:pt x="68" y="192"/>
                          <a:pt x="79" y="183"/>
                          <a:pt x="94" y="178"/>
                        </a:cubicBezTo>
                        <a:cubicBezTo>
                          <a:pt x="108" y="187"/>
                          <a:pt x="103" y="210"/>
                          <a:pt x="98" y="224"/>
                        </a:cubicBezTo>
                        <a:cubicBezTo>
                          <a:pt x="101" y="233"/>
                          <a:pt x="105" y="236"/>
                          <a:pt x="114" y="238"/>
                        </a:cubicBezTo>
                        <a:cubicBezTo>
                          <a:pt x="118" y="242"/>
                          <a:pt x="119" y="248"/>
                          <a:pt x="124" y="250"/>
                        </a:cubicBezTo>
                        <a:cubicBezTo>
                          <a:pt x="130" y="253"/>
                          <a:pt x="136" y="244"/>
                          <a:pt x="142" y="240"/>
                        </a:cubicBezTo>
                        <a:cubicBezTo>
                          <a:pt x="154" y="232"/>
                          <a:pt x="166" y="224"/>
                          <a:pt x="180" y="220"/>
                        </a:cubicBezTo>
                        <a:cubicBezTo>
                          <a:pt x="191" y="212"/>
                          <a:pt x="204" y="210"/>
                          <a:pt x="216" y="202"/>
                        </a:cubicBezTo>
                        <a:cubicBezTo>
                          <a:pt x="220" y="199"/>
                          <a:pt x="228" y="194"/>
                          <a:pt x="228" y="194"/>
                        </a:cubicBezTo>
                        <a:cubicBezTo>
                          <a:pt x="231" y="184"/>
                          <a:pt x="233" y="174"/>
                          <a:pt x="222" y="170"/>
                        </a:cubicBezTo>
                        <a:cubicBezTo>
                          <a:pt x="219" y="161"/>
                          <a:pt x="215" y="165"/>
                          <a:pt x="212" y="156"/>
                        </a:cubicBezTo>
                        <a:cubicBezTo>
                          <a:pt x="216" y="143"/>
                          <a:pt x="218" y="123"/>
                          <a:pt x="204" y="118"/>
                        </a:cubicBezTo>
                        <a:cubicBezTo>
                          <a:pt x="203" y="116"/>
                          <a:pt x="199" y="114"/>
                          <a:pt x="200" y="112"/>
                        </a:cubicBezTo>
                        <a:cubicBezTo>
                          <a:pt x="204" y="106"/>
                          <a:pt x="218" y="100"/>
                          <a:pt x="218" y="100"/>
                        </a:cubicBezTo>
                        <a:cubicBezTo>
                          <a:pt x="220" y="93"/>
                          <a:pt x="222" y="87"/>
                          <a:pt x="224" y="80"/>
                        </a:cubicBezTo>
                        <a:cubicBezTo>
                          <a:pt x="221" y="50"/>
                          <a:pt x="224" y="49"/>
                          <a:pt x="198" y="40"/>
                        </a:cubicBezTo>
                        <a:cubicBezTo>
                          <a:pt x="195" y="30"/>
                          <a:pt x="195" y="36"/>
                          <a:pt x="200" y="22"/>
                        </a:cubicBezTo>
                        <a:cubicBezTo>
                          <a:pt x="201" y="20"/>
                          <a:pt x="202" y="16"/>
                          <a:pt x="202" y="16"/>
                        </a:cubicBezTo>
                        <a:cubicBezTo>
                          <a:pt x="200" y="3"/>
                          <a:pt x="202" y="8"/>
                          <a:pt x="198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Freeform 30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E86033CF-E134-4C00-B076-FC41CC21AA7E}"/>
                      </a:ext>
                    </a:extLst>
                  </p:cNvPr>
                  <p:cNvSpPr/>
                  <p:nvPr/>
                </p:nvSpPr>
                <p:spPr>
                  <a:xfrm>
                    <a:off x="2880" y="3552"/>
                    <a:ext cx="678" cy="531"/>
                  </a:xfrm>
                  <a:custGeom>
                    <a:avLst/>
                    <a:gdLst/>
                    <a:ahLst/>
                    <a:cxnLst>
                      <a:cxn ang="0">
                        <a:pos x="1324" y="81"/>
                      </a:cxn>
                      <a:cxn ang="0">
                        <a:pos x="1284" y="0"/>
                      </a:cxn>
                      <a:cxn ang="0">
                        <a:pos x="1151" y="72"/>
                      </a:cxn>
                      <a:cxn ang="0">
                        <a:pos x="1061" y="122"/>
                      </a:cxn>
                      <a:cxn ang="0">
                        <a:pos x="939" y="113"/>
                      </a:cxn>
                      <a:cxn ang="0">
                        <a:pos x="676" y="234"/>
                      </a:cxn>
                      <a:cxn ang="0">
                        <a:pos x="583" y="304"/>
                      </a:cxn>
                      <a:cxn ang="0">
                        <a:pos x="471" y="275"/>
                      </a:cxn>
                      <a:cxn ang="0">
                        <a:pos x="320" y="304"/>
                      </a:cxn>
                      <a:cxn ang="0">
                        <a:pos x="187" y="416"/>
                      </a:cxn>
                      <a:cxn ang="0">
                        <a:pos x="158" y="405"/>
                      </a:cxn>
                      <a:cxn ang="0">
                        <a:pos x="126" y="385"/>
                      </a:cxn>
                      <a:cxn ang="0">
                        <a:pos x="65" y="365"/>
                      </a:cxn>
                      <a:cxn ang="0">
                        <a:pos x="5" y="385"/>
                      </a:cxn>
                      <a:cxn ang="0">
                        <a:pos x="86" y="538"/>
                      </a:cxn>
                      <a:cxn ang="0">
                        <a:pos x="198" y="567"/>
                      </a:cxn>
                      <a:cxn ang="0">
                        <a:pos x="207" y="689"/>
                      </a:cxn>
                      <a:cxn ang="0">
                        <a:pos x="167" y="749"/>
                      </a:cxn>
                      <a:cxn ang="0">
                        <a:pos x="360" y="862"/>
                      </a:cxn>
                      <a:cxn ang="0">
                        <a:pos x="360" y="963"/>
                      </a:cxn>
                      <a:cxn ang="0">
                        <a:pos x="635" y="1175"/>
                      </a:cxn>
                      <a:cxn ang="0">
                        <a:pos x="766" y="1125"/>
                      </a:cxn>
                      <a:cxn ang="0">
                        <a:pos x="887" y="1195"/>
                      </a:cxn>
                      <a:cxn ang="0">
                        <a:pos x="1000" y="1166"/>
                      </a:cxn>
                      <a:cxn ang="0">
                        <a:pos x="1090" y="1105"/>
                      </a:cxn>
                      <a:cxn ang="0">
                        <a:pos x="1151" y="1033"/>
                      </a:cxn>
                      <a:cxn ang="0">
                        <a:pos x="1212" y="992"/>
                      </a:cxn>
                      <a:cxn ang="0">
                        <a:pos x="1304" y="871"/>
                      </a:cxn>
                      <a:cxn ang="0">
                        <a:pos x="1394" y="810"/>
                      </a:cxn>
                      <a:cxn ang="0">
                        <a:pos x="1374" y="668"/>
                      </a:cxn>
                      <a:cxn ang="0">
                        <a:pos x="1466" y="608"/>
                      </a:cxn>
                      <a:cxn ang="0">
                        <a:pos x="1527" y="518"/>
                      </a:cxn>
                      <a:cxn ang="0">
                        <a:pos x="1507" y="405"/>
                      </a:cxn>
                      <a:cxn ang="0">
                        <a:pos x="1385" y="344"/>
                      </a:cxn>
                      <a:cxn ang="0">
                        <a:pos x="1324" y="263"/>
                      </a:cxn>
                      <a:cxn ang="0">
                        <a:pos x="1324" y="81"/>
                      </a:cxn>
                    </a:cxnLst>
                    <a:rect l="0" t="0" r="0" b="0"/>
                    <a:pathLst>
                      <a:path w="301" h="236">
                        <a:moveTo>
                          <a:pt x="261" y="16"/>
                        </a:moveTo>
                        <a:cubicBezTo>
                          <a:pt x="264" y="7"/>
                          <a:pt x="260" y="5"/>
                          <a:pt x="253" y="0"/>
                        </a:cubicBezTo>
                        <a:cubicBezTo>
                          <a:pt x="242" y="2"/>
                          <a:pt x="237" y="9"/>
                          <a:pt x="227" y="14"/>
                        </a:cubicBezTo>
                        <a:cubicBezTo>
                          <a:pt x="221" y="17"/>
                          <a:pt x="209" y="24"/>
                          <a:pt x="209" y="24"/>
                        </a:cubicBezTo>
                        <a:cubicBezTo>
                          <a:pt x="199" y="22"/>
                          <a:pt x="195" y="20"/>
                          <a:pt x="185" y="22"/>
                        </a:cubicBezTo>
                        <a:cubicBezTo>
                          <a:pt x="170" y="44"/>
                          <a:pt x="160" y="44"/>
                          <a:pt x="133" y="46"/>
                        </a:cubicBezTo>
                        <a:cubicBezTo>
                          <a:pt x="128" y="54"/>
                          <a:pt x="125" y="58"/>
                          <a:pt x="115" y="60"/>
                        </a:cubicBezTo>
                        <a:cubicBezTo>
                          <a:pt x="108" y="59"/>
                          <a:pt x="93" y="54"/>
                          <a:pt x="93" y="54"/>
                        </a:cubicBezTo>
                        <a:cubicBezTo>
                          <a:pt x="83" y="55"/>
                          <a:pt x="73" y="57"/>
                          <a:pt x="63" y="60"/>
                        </a:cubicBezTo>
                        <a:cubicBezTo>
                          <a:pt x="55" y="71"/>
                          <a:pt x="50" y="78"/>
                          <a:pt x="37" y="82"/>
                        </a:cubicBezTo>
                        <a:cubicBezTo>
                          <a:pt x="35" y="81"/>
                          <a:pt x="33" y="81"/>
                          <a:pt x="31" y="80"/>
                        </a:cubicBezTo>
                        <a:cubicBezTo>
                          <a:pt x="29" y="79"/>
                          <a:pt x="27" y="77"/>
                          <a:pt x="25" y="76"/>
                        </a:cubicBezTo>
                        <a:cubicBezTo>
                          <a:pt x="21" y="74"/>
                          <a:pt x="13" y="72"/>
                          <a:pt x="13" y="72"/>
                        </a:cubicBezTo>
                        <a:cubicBezTo>
                          <a:pt x="9" y="73"/>
                          <a:pt x="0" y="72"/>
                          <a:pt x="1" y="76"/>
                        </a:cubicBezTo>
                        <a:cubicBezTo>
                          <a:pt x="3" y="82"/>
                          <a:pt x="11" y="101"/>
                          <a:pt x="17" y="106"/>
                        </a:cubicBezTo>
                        <a:cubicBezTo>
                          <a:pt x="22" y="110"/>
                          <a:pt x="33" y="110"/>
                          <a:pt x="39" y="112"/>
                        </a:cubicBezTo>
                        <a:cubicBezTo>
                          <a:pt x="45" y="121"/>
                          <a:pt x="46" y="120"/>
                          <a:pt x="41" y="136"/>
                        </a:cubicBezTo>
                        <a:cubicBezTo>
                          <a:pt x="39" y="141"/>
                          <a:pt x="33" y="148"/>
                          <a:pt x="33" y="148"/>
                        </a:cubicBezTo>
                        <a:cubicBezTo>
                          <a:pt x="38" y="167"/>
                          <a:pt x="53" y="168"/>
                          <a:pt x="71" y="170"/>
                        </a:cubicBezTo>
                        <a:cubicBezTo>
                          <a:pt x="76" y="184"/>
                          <a:pt x="71" y="167"/>
                          <a:pt x="71" y="190"/>
                        </a:cubicBezTo>
                        <a:cubicBezTo>
                          <a:pt x="71" y="224"/>
                          <a:pt x="101" y="224"/>
                          <a:pt x="125" y="232"/>
                        </a:cubicBezTo>
                        <a:cubicBezTo>
                          <a:pt x="137" y="231"/>
                          <a:pt x="147" y="234"/>
                          <a:pt x="151" y="222"/>
                        </a:cubicBezTo>
                        <a:cubicBezTo>
                          <a:pt x="165" y="225"/>
                          <a:pt x="164" y="232"/>
                          <a:pt x="175" y="236"/>
                        </a:cubicBezTo>
                        <a:cubicBezTo>
                          <a:pt x="182" y="234"/>
                          <a:pt x="190" y="234"/>
                          <a:pt x="197" y="230"/>
                        </a:cubicBezTo>
                        <a:cubicBezTo>
                          <a:pt x="203" y="226"/>
                          <a:pt x="215" y="218"/>
                          <a:pt x="215" y="218"/>
                        </a:cubicBezTo>
                        <a:cubicBezTo>
                          <a:pt x="220" y="210"/>
                          <a:pt x="219" y="208"/>
                          <a:pt x="227" y="204"/>
                        </a:cubicBezTo>
                        <a:cubicBezTo>
                          <a:pt x="231" y="202"/>
                          <a:pt x="239" y="196"/>
                          <a:pt x="239" y="196"/>
                        </a:cubicBezTo>
                        <a:cubicBezTo>
                          <a:pt x="244" y="188"/>
                          <a:pt x="249" y="178"/>
                          <a:pt x="257" y="172"/>
                        </a:cubicBezTo>
                        <a:cubicBezTo>
                          <a:pt x="263" y="168"/>
                          <a:pt x="275" y="160"/>
                          <a:pt x="275" y="160"/>
                        </a:cubicBezTo>
                        <a:cubicBezTo>
                          <a:pt x="282" y="150"/>
                          <a:pt x="277" y="141"/>
                          <a:pt x="271" y="132"/>
                        </a:cubicBezTo>
                        <a:cubicBezTo>
                          <a:pt x="276" y="124"/>
                          <a:pt x="281" y="125"/>
                          <a:pt x="289" y="120"/>
                        </a:cubicBezTo>
                        <a:cubicBezTo>
                          <a:pt x="293" y="113"/>
                          <a:pt x="298" y="110"/>
                          <a:pt x="301" y="102"/>
                        </a:cubicBezTo>
                        <a:cubicBezTo>
                          <a:pt x="299" y="95"/>
                          <a:pt x="300" y="87"/>
                          <a:pt x="297" y="80"/>
                        </a:cubicBezTo>
                        <a:cubicBezTo>
                          <a:pt x="296" y="77"/>
                          <a:pt x="277" y="71"/>
                          <a:pt x="273" y="68"/>
                        </a:cubicBezTo>
                        <a:cubicBezTo>
                          <a:pt x="268" y="61"/>
                          <a:pt x="268" y="57"/>
                          <a:pt x="261" y="52"/>
                        </a:cubicBezTo>
                        <a:cubicBezTo>
                          <a:pt x="257" y="40"/>
                          <a:pt x="261" y="28"/>
                          <a:pt x="261" y="16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Freeform 31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655DB243-2AA2-4483-A96F-F81031970315}"/>
                      </a:ext>
                    </a:extLst>
                  </p:cNvPr>
                  <p:cNvSpPr/>
                  <p:nvPr/>
                </p:nvSpPr>
                <p:spPr>
                  <a:xfrm>
                    <a:off x="3840" y="1680"/>
                    <a:ext cx="459" cy="524"/>
                  </a:xfrm>
                  <a:custGeom>
                    <a:avLst/>
                    <a:gdLst/>
                    <a:ahLst/>
                    <a:cxnLst>
                      <a:cxn ang="0">
                        <a:pos x="1013" y="733"/>
                      </a:cxn>
                      <a:cxn ang="0">
                        <a:pos x="862" y="693"/>
                      </a:cxn>
                      <a:cxn ang="0">
                        <a:pos x="781" y="542"/>
                      </a:cxn>
                      <a:cxn ang="0">
                        <a:pos x="761" y="481"/>
                      </a:cxn>
                      <a:cxn ang="0">
                        <a:pos x="882" y="421"/>
                      </a:cxn>
                      <a:cxn ang="0">
                        <a:pos x="761" y="340"/>
                      </a:cxn>
                      <a:cxn ang="0">
                        <a:pos x="659" y="308"/>
                      </a:cxn>
                      <a:cxn ang="0">
                        <a:pos x="587" y="166"/>
                      </a:cxn>
                      <a:cxn ang="0">
                        <a:pos x="497" y="117"/>
                      </a:cxn>
                      <a:cxn ang="0">
                        <a:pos x="385" y="56"/>
                      </a:cxn>
                      <a:cxn ang="0">
                        <a:pos x="295" y="16"/>
                      </a:cxn>
                      <a:cxn ang="0">
                        <a:pos x="356" y="106"/>
                      </a:cxn>
                      <a:cxn ang="0">
                        <a:pos x="315" y="157"/>
                      </a:cxn>
                      <a:cxn ang="0">
                        <a:pos x="223" y="126"/>
                      </a:cxn>
                      <a:cxn ang="0">
                        <a:pos x="101" y="308"/>
                      </a:cxn>
                      <a:cxn ang="0">
                        <a:pos x="254" y="481"/>
                      </a:cxn>
                      <a:cxn ang="0">
                        <a:pos x="284" y="571"/>
                      </a:cxn>
                      <a:cxn ang="0">
                        <a:pos x="295" y="603"/>
                      </a:cxn>
                      <a:cxn ang="0">
                        <a:pos x="122" y="724"/>
                      </a:cxn>
                      <a:cxn ang="0">
                        <a:pos x="113" y="753"/>
                      </a:cxn>
                      <a:cxn ang="0">
                        <a:pos x="214" y="794"/>
                      </a:cxn>
                      <a:cxn ang="0">
                        <a:pos x="275" y="906"/>
                      </a:cxn>
                      <a:cxn ang="0">
                        <a:pos x="324" y="1077"/>
                      </a:cxn>
                      <a:cxn ang="0">
                        <a:pos x="446" y="1138"/>
                      </a:cxn>
                      <a:cxn ang="0">
                        <a:pos x="680" y="1149"/>
                      </a:cxn>
                      <a:cxn ang="0">
                        <a:pos x="781" y="1178"/>
                      </a:cxn>
                      <a:cxn ang="0">
                        <a:pos x="1033" y="846"/>
                      </a:cxn>
                      <a:cxn ang="0">
                        <a:pos x="882" y="713"/>
                      </a:cxn>
                      <a:cxn ang="0">
                        <a:pos x="862" y="663"/>
                      </a:cxn>
                    </a:cxnLst>
                    <a:rect l="0" t="0" r="0" b="0"/>
                    <a:pathLst>
                      <a:path w="204" h="233">
                        <a:moveTo>
                          <a:pt x="200" y="145"/>
                        </a:moveTo>
                        <a:cubicBezTo>
                          <a:pt x="190" y="142"/>
                          <a:pt x="180" y="140"/>
                          <a:pt x="170" y="137"/>
                        </a:cubicBezTo>
                        <a:cubicBezTo>
                          <a:pt x="164" y="127"/>
                          <a:pt x="159" y="117"/>
                          <a:pt x="154" y="107"/>
                        </a:cubicBezTo>
                        <a:cubicBezTo>
                          <a:pt x="152" y="103"/>
                          <a:pt x="150" y="95"/>
                          <a:pt x="150" y="95"/>
                        </a:cubicBezTo>
                        <a:cubicBezTo>
                          <a:pt x="154" y="84"/>
                          <a:pt x="164" y="86"/>
                          <a:pt x="174" y="83"/>
                        </a:cubicBezTo>
                        <a:cubicBezTo>
                          <a:pt x="171" y="65"/>
                          <a:pt x="168" y="64"/>
                          <a:pt x="150" y="67"/>
                        </a:cubicBezTo>
                        <a:cubicBezTo>
                          <a:pt x="141" y="70"/>
                          <a:pt x="139" y="63"/>
                          <a:pt x="130" y="61"/>
                        </a:cubicBezTo>
                        <a:cubicBezTo>
                          <a:pt x="119" y="54"/>
                          <a:pt x="124" y="43"/>
                          <a:pt x="116" y="33"/>
                        </a:cubicBezTo>
                        <a:cubicBezTo>
                          <a:pt x="112" y="28"/>
                          <a:pt x="98" y="23"/>
                          <a:pt x="98" y="23"/>
                        </a:cubicBezTo>
                        <a:cubicBezTo>
                          <a:pt x="87" y="30"/>
                          <a:pt x="85" y="17"/>
                          <a:pt x="76" y="11"/>
                        </a:cubicBezTo>
                        <a:cubicBezTo>
                          <a:pt x="70" y="2"/>
                          <a:pt x="68" y="0"/>
                          <a:pt x="58" y="3"/>
                        </a:cubicBezTo>
                        <a:cubicBezTo>
                          <a:pt x="62" y="11"/>
                          <a:pt x="67" y="13"/>
                          <a:pt x="70" y="21"/>
                        </a:cubicBezTo>
                        <a:cubicBezTo>
                          <a:pt x="69" y="25"/>
                          <a:pt x="68" y="31"/>
                          <a:pt x="62" y="31"/>
                        </a:cubicBezTo>
                        <a:cubicBezTo>
                          <a:pt x="56" y="31"/>
                          <a:pt x="44" y="25"/>
                          <a:pt x="44" y="25"/>
                        </a:cubicBezTo>
                        <a:cubicBezTo>
                          <a:pt x="29" y="29"/>
                          <a:pt x="34" y="51"/>
                          <a:pt x="20" y="61"/>
                        </a:cubicBezTo>
                        <a:cubicBezTo>
                          <a:pt x="0" y="92"/>
                          <a:pt x="32" y="83"/>
                          <a:pt x="50" y="95"/>
                        </a:cubicBezTo>
                        <a:cubicBezTo>
                          <a:pt x="52" y="101"/>
                          <a:pt x="54" y="107"/>
                          <a:pt x="56" y="113"/>
                        </a:cubicBezTo>
                        <a:cubicBezTo>
                          <a:pt x="57" y="115"/>
                          <a:pt x="58" y="119"/>
                          <a:pt x="58" y="119"/>
                        </a:cubicBezTo>
                        <a:cubicBezTo>
                          <a:pt x="54" y="142"/>
                          <a:pt x="43" y="137"/>
                          <a:pt x="24" y="143"/>
                        </a:cubicBezTo>
                        <a:cubicBezTo>
                          <a:pt x="23" y="145"/>
                          <a:pt x="21" y="147"/>
                          <a:pt x="22" y="149"/>
                        </a:cubicBezTo>
                        <a:cubicBezTo>
                          <a:pt x="26" y="155"/>
                          <a:pt x="42" y="157"/>
                          <a:pt x="42" y="157"/>
                        </a:cubicBezTo>
                        <a:cubicBezTo>
                          <a:pt x="47" y="165"/>
                          <a:pt x="47" y="172"/>
                          <a:pt x="54" y="179"/>
                        </a:cubicBezTo>
                        <a:cubicBezTo>
                          <a:pt x="56" y="185"/>
                          <a:pt x="60" y="208"/>
                          <a:pt x="64" y="213"/>
                        </a:cubicBezTo>
                        <a:cubicBezTo>
                          <a:pt x="69" y="220"/>
                          <a:pt x="88" y="225"/>
                          <a:pt x="88" y="225"/>
                        </a:cubicBezTo>
                        <a:cubicBezTo>
                          <a:pt x="105" y="223"/>
                          <a:pt x="117" y="224"/>
                          <a:pt x="134" y="227"/>
                        </a:cubicBezTo>
                        <a:cubicBezTo>
                          <a:pt x="141" y="228"/>
                          <a:pt x="154" y="233"/>
                          <a:pt x="154" y="233"/>
                        </a:cubicBezTo>
                        <a:cubicBezTo>
                          <a:pt x="181" y="224"/>
                          <a:pt x="190" y="188"/>
                          <a:pt x="204" y="167"/>
                        </a:cubicBezTo>
                        <a:cubicBezTo>
                          <a:pt x="201" y="143"/>
                          <a:pt x="195" y="145"/>
                          <a:pt x="174" y="141"/>
                        </a:cubicBezTo>
                        <a:cubicBezTo>
                          <a:pt x="169" y="134"/>
                          <a:pt x="170" y="137"/>
                          <a:pt x="170" y="13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Freeform 32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6B5E284E-9677-42A6-B0C3-6DEDC63B69B3}"/>
                      </a:ext>
                    </a:extLst>
                  </p:cNvPr>
                  <p:cNvSpPr/>
                  <p:nvPr/>
                </p:nvSpPr>
                <p:spPr>
                  <a:xfrm>
                    <a:off x="4704" y="144"/>
                    <a:ext cx="551" cy="474"/>
                  </a:xfrm>
                  <a:custGeom>
                    <a:avLst/>
                    <a:gdLst/>
                    <a:ahLst/>
                    <a:cxnLst>
                      <a:cxn ang="0">
                        <a:pos x="987" y="773"/>
                      </a:cxn>
                      <a:cxn ang="0">
                        <a:pos x="1190" y="833"/>
                      </a:cxn>
                      <a:cxn ang="0">
                        <a:pos x="1178" y="782"/>
                      </a:cxn>
                      <a:cxn ang="0">
                        <a:pos x="967" y="620"/>
                      </a:cxn>
                      <a:cxn ang="0">
                        <a:pos x="855" y="409"/>
                      </a:cxn>
                      <a:cxn ang="0">
                        <a:pos x="724" y="207"/>
                      </a:cxn>
                      <a:cxn ang="0">
                        <a:pos x="632" y="186"/>
                      </a:cxn>
                      <a:cxn ang="0">
                        <a:pos x="591" y="97"/>
                      </a:cxn>
                      <a:cxn ang="0">
                        <a:pos x="511" y="25"/>
                      </a:cxn>
                      <a:cxn ang="0">
                        <a:pos x="409" y="227"/>
                      </a:cxn>
                      <a:cxn ang="0">
                        <a:pos x="247" y="218"/>
                      </a:cxn>
                      <a:cxn ang="0">
                        <a:pos x="97" y="146"/>
                      </a:cxn>
                      <a:cxn ang="0">
                        <a:pos x="36" y="126"/>
                      </a:cxn>
                      <a:cxn ang="0">
                        <a:pos x="76" y="238"/>
                      </a:cxn>
                      <a:cxn ang="0">
                        <a:pos x="279" y="389"/>
                      </a:cxn>
                      <a:cxn ang="0">
                        <a:pos x="360" y="539"/>
                      </a:cxn>
                      <a:cxn ang="0">
                        <a:pos x="430" y="559"/>
                      </a:cxn>
                      <a:cxn ang="0">
                        <a:pos x="481" y="640"/>
                      </a:cxn>
                      <a:cxn ang="0">
                        <a:pos x="612" y="631"/>
                      </a:cxn>
                      <a:cxn ang="0">
                        <a:pos x="481" y="701"/>
                      </a:cxn>
                      <a:cxn ang="0">
                        <a:pos x="693" y="1024"/>
                      </a:cxn>
                      <a:cxn ang="0">
                        <a:pos x="814" y="1004"/>
                      </a:cxn>
                      <a:cxn ang="0">
                        <a:pos x="936" y="1065"/>
                      </a:cxn>
                      <a:cxn ang="0">
                        <a:pos x="1057" y="935"/>
                      </a:cxn>
                      <a:cxn ang="0">
                        <a:pos x="976" y="822"/>
                      </a:cxn>
                      <a:cxn ang="0">
                        <a:pos x="987" y="773"/>
                      </a:cxn>
                    </a:cxnLst>
                    <a:rect l="0" t="0" r="0" b="0"/>
                    <a:pathLst>
                      <a:path w="245" h="211">
                        <a:moveTo>
                          <a:pt x="195" y="153"/>
                        </a:moveTo>
                        <a:cubicBezTo>
                          <a:pt x="237" y="156"/>
                          <a:pt x="215" y="152"/>
                          <a:pt x="235" y="165"/>
                        </a:cubicBezTo>
                        <a:cubicBezTo>
                          <a:pt x="245" y="162"/>
                          <a:pt x="241" y="158"/>
                          <a:pt x="233" y="155"/>
                        </a:cubicBezTo>
                        <a:cubicBezTo>
                          <a:pt x="226" y="135"/>
                          <a:pt x="210" y="128"/>
                          <a:pt x="191" y="123"/>
                        </a:cubicBezTo>
                        <a:cubicBezTo>
                          <a:pt x="186" y="108"/>
                          <a:pt x="181" y="93"/>
                          <a:pt x="169" y="81"/>
                        </a:cubicBezTo>
                        <a:cubicBezTo>
                          <a:pt x="165" y="69"/>
                          <a:pt x="156" y="45"/>
                          <a:pt x="143" y="41"/>
                        </a:cubicBezTo>
                        <a:cubicBezTo>
                          <a:pt x="126" y="35"/>
                          <a:pt x="137" y="41"/>
                          <a:pt x="125" y="37"/>
                        </a:cubicBezTo>
                        <a:cubicBezTo>
                          <a:pt x="121" y="32"/>
                          <a:pt x="117" y="19"/>
                          <a:pt x="117" y="19"/>
                        </a:cubicBezTo>
                        <a:cubicBezTo>
                          <a:pt x="115" y="5"/>
                          <a:pt x="115" y="0"/>
                          <a:pt x="101" y="5"/>
                        </a:cubicBezTo>
                        <a:cubicBezTo>
                          <a:pt x="105" y="20"/>
                          <a:pt x="97" y="40"/>
                          <a:pt x="81" y="45"/>
                        </a:cubicBezTo>
                        <a:cubicBezTo>
                          <a:pt x="76" y="30"/>
                          <a:pt x="61" y="39"/>
                          <a:pt x="49" y="43"/>
                        </a:cubicBezTo>
                        <a:cubicBezTo>
                          <a:pt x="36" y="41"/>
                          <a:pt x="30" y="33"/>
                          <a:pt x="19" y="29"/>
                        </a:cubicBezTo>
                        <a:cubicBezTo>
                          <a:pt x="15" y="28"/>
                          <a:pt x="7" y="25"/>
                          <a:pt x="7" y="25"/>
                        </a:cubicBezTo>
                        <a:cubicBezTo>
                          <a:pt x="0" y="35"/>
                          <a:pt x="6" y="41"/>
                          <a:pt x="15" y="47"/>
                        </a:cubicBezTo>
                        <a:cubicBezTo>
                          <a:pt x="24" y="66"/>
                          <a:pt x="33" y="75"/>
                          <a:pt x="55" y="77"/>
                        </a:cubicBezTo>
                        <a:cubicBezTo>
                          <a:pt x="66" y="84"/>
                          <a:pt x="62" y="98"/>
                          <a:pt x="71" y="107"/>
                        </a:cubicBezTo>
                        <a:cubicBezTo>
                          <a:pt x="72" y="108"/>
                          <a:pt x="85" y="111"/>
                          <a:pt x="85" y="111"/>
                        </a:cubicBezTo>
                        <a:cubicBezTo>
                          <a:pt x="88" y="119"/>
                          <a:pt x="86" y="124"/>
                          <a:pt x="95" y="127"/>
                        </a:cubicBezTo>
                        <a:cubicBezTo>
                          <a:pt x="106" y="125"/>
                          <a:pt x="110" y="123"/>
                          <a:pt x="121" y="125"/>
                        </a:cubicBezTo>
                        <a:cubicBezTo>
                          <a:pt x="126" y="139"/>
                          <a:pt x="104" y="138"/>
                          <a:pt x="95" y="139"/>
                        </a:cubicBezTo>
                        <a:cubicBezTo>
                          <a:pt x="100" y="165"/>
                          <a:pt x="109" y="194"/>
                          <a:pt x="137" y="203"/>
                        </a:cubicBezTo>
                        <a:cubicBezTo>
                          <a:pt x="145" y="202"/>
                          <a:pt x="153" y="198"/>
                          <a:pt x="161" y="199"/>
                        </a:cubicBezTo>
                        <a:cubicBezTo>
                          <a:pt x="169" y="200"/>
                          <a:pt x="177" y="208"/>
                          <a:pt x="185" y="211"/>
                        </a:cubicBezTo>
                        <a:cubicBezTo>
                          <a:pt x="196" y="204"/>
                          <a:pt x="198" y="192"/>
                          <a:pt x="209" y="185"/>
                        </a:cubicBezTo>
                        <a:cubicBezTo>
                          <a:pt x="225" y="162"/>
                          <a:pt x="210" y="174"/>
                          <a:pt x="193" y="163"/>
                        </a:cubicBezTo>
                        <a:cubicBezTo>
                          <a:pt x="190" y="155"/>
                          <a:pt x="190" y="158"/>
                          <a:pt x="195" y="15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3" name="Freeform 33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043E4EA-F049-481C-AE34-FE33675C7F56}"/>
                      </a:ext>
                    </a:extLst>
                  </p:cNvPr>
                  <p:cNvSpPr/>
                  <p:nvPr/>
                </p:nvSpPr>
                <p:spPr>
                  <a:xfrm>
                    <a:off x="5136" y="1488"/>
                    <a:ext cx="445" cy="581"/>
                  </a:xfrm>
                  <a:custGeom>
                    <a:avLst/>
                    <a:gdLst/>
                    <a:ahLst/>
                    <a:cxnLst>
                      <a:cxn ang="0">
                        <a:pos x="899" y="61"/>
                      </a:cxn>
                      <a:cxn ang="0">
                        <a:pos x="757" y="0"/>
                      </a:cxn>
                      <a:cxn ang="0">
                        <a:pos x="515" y="0"/>
                      </a:cxn>
                      <a:cxn ang="0">
                        <a:pos x="384" y="11"/>
                      </a:cxn>
                      <a:cxn ang="0">
                        <a:pos x="344" y="61"/>
                      </a:cxn>
                      <a:cxn ang="0">
                        <a:pos x="202" y="113"/>
                      </a:cxn>
                      <a:cxn ang="0">
                        <a:pos x="70" y="203"/>
                      </a:cxn>
                      <a:cxn ang="0">
                        <a:pos x="49" y="234"/>
                      </a:cxn>
                      <a:cxn ang="0">
                        <a:pos x="81" y="254"/>
                      </a:cxn>
                      <a:cxn ang="0">
                        <a:pos x="110" y="315"/>
                      </a:cxn>
                      <a:cxn ang="0">
                        <a:pos x="0" y="579"/>
                      </a:cxn>
                      <a:cxn ang="0">
                        <a:pos x="9" y="608"/>
                      </a:cxn>
                      <a:cxn ang="0">
                        <a:pos x="40" y="640"/>
                      </a:cxn>
                      <a:cxn ang="0">
                        <a:pos x="81" y="851"/>
                      </a:cxn>
                      <a:cxn ang="0">
                        <a:pos x="101" y="973"/>
                      </a:cxn>
                      <a:cxn ang="0">
                        <a:pos x="40" y="1065"/>
                      </a:cxn>
                      <a:cxn ang="0">
                        <a:pos x="20" y="1094"/>
                      </a:cxn>
                      <a:cxn ang="0">
                        <a:pos x="182" y="1135"/>
                      </a:cxn>
                      <a:cxn ang="0">
                        <a:pos x="223" y="1216"/>
                      </a:cxn>
                      <a:cxn ang="0">
                        <a:pos x="494" y="1248"/>
                      </a:cxn>
                      <a:cxn ang="0">
                        <a:pos x="555" y="1004"/>
                      </a:cxn>
                      <a:cxn ang="0">
                        <a:pos x="656" y="851"/>
                      </a:cxn>
                      <a:cxn ang="0">
                        <a:pos x="717" y="689"/>
                      </a:cxn>
                      <a:cxn ang="0">
                        <a:pos x="708" y="579"/>
                      </a:cxn>
                      <a:cxn ang="0">
                        <a:pos x="971" y="405"/>
                      </a:cxn>
                      <a:cxn ang="0">
                        <a:pos x="919" y="173"/>
                      </a:cxn>
                      <a:cxn ang="0">
                        <a:pos x="919" y="61"/>
                      </a:cxn>
                      <a:cxn ang="0">
                        <a:pos x="728" y="0"/>
                      </a:cxn>
                    </a:cxnLst>
                    <a:rect l="0" t="0" r="0" b="0"/>
                    <a:pathLst>
                      <a:path w="198" h="258">
                        <a:moveTo>
                          <a:pt x="178" y="12"/>
                        </a:moveTo>
                        <a:cubicBezTo>
                          <a:pt x="172" y="3"/>
                          <a:pt x="160" y="3"/>
                          <a:pt x="150" y="0"/>
                        </a:cubicBezTo>
                        <a:cubicBezTo>
                          <a:pt x="132" y="2"/>
                          <a:pt x="119" y="6"/>
                          <a:pt x="102" y="0"/>
                        </a:cubicBezTo>
                        <a:cubicBezTo>
                          <a:pt x="93" y="1"/>
                          <a:pt x="84" y="0"/>
                          <a:pt x="76" y="2"/>
                        </a:cubicBezTo>
                        <a:cubicBezTo>
                          <a:pt x="72" y="3"/>
                          <a:pt x="72" y="10"/>
                          <a:pt x="68" y="12"/>
                        </a:cubicBezTo>
                        <a:cubicBezTo>
                          <a:pt x="60" y="16"/>
                          <a:pt x="49" y="20"/>
                          <a:pt x="40" y="22"/>
                        </a:cubicBezTo>
                        <a:cubicBezTo>
                          <a:pt x="37" y="32"/>
                          <a:pt x="24" y="37"/>
                          <a:pt x="14" y="40"/>
                        </a:cubicBezTo>
                        <a:cubicBezTo>
                          <a:pt x="13" y="42"/>
                          <a:pt x="10" y="44"/>
                          <a:pt x="10" y="46"/>
                        </a:cubicBezTo>
                        <a:cubicBezTo>
                          <a:pt x="10" y="48"/>
                          <a:pt x="14" y="48"/>
                          <a:pt x="16" y="50"/>
                        </a:cubicBezTo>
                        <a:cubicBezTo>
                          <a:pt x="19" y="53"/>
                          <a:pt x="20" y="58"/>
                          <a:pt x="22" y="62"/>
                        </a:cubicBezTo>
                        <a:cubicBezTo>
                          <a:pt x="19" y="83"/>
                          <a:pt x="6" y="95"/>
                          <a:pt x="0" y="114"/>
                        </a:cubicBezTo>
                        <a:cubicBezTo>
                          <a:pt x="1" y="116"/>
                          <a:pt x="1" y="118"/>
                          <a:pt x="2" y="120"/>
                        </a:cubicBezTo>
                        <a:cubicBezTo>
                          <a:pt x="4" y="122"/>
                          <a:pt x="7" y="123"/>
                          <a:pt x="8" y="126"/>
                        </a:cubicBezTo>
                        <a:cubicBezTo>
                          <a:pt x="14" y="140"/>
                          <a:pt x="7" y="155"/>
                          <a:pt x="16" y="168"/>
                        </a:cubicBezTo>
                        <a:cubicBezTo>
                          <a:pt x="17" y="175"/>
                          <a:pt x="24" y="185"/>
                          <a:pt x="20" y="192"/>
                        </a:cubicBezTo>
                        <a:cubicBezTo>
                          <a:pt x="20" y="192"/>
                          <a:pt x="10" y="207"/>
                          <a:pt x="8" y="210"/>
                        </a:cubicBezTo>
                        <a:cubicBezTo>
                          <a:pt x="7" y="212"/>
                          <a:pt x="4" y="216"/>
                          <a:pt x="4" y="216"/>
                        </a:cubicBezTo>
                        <a:cubicBezTo>
                          <a:pt x="15" y="219"/>
                          <a:pt x="25" y="222"/>
                          <a:pt x="36" y="224"/>
                        </a:cubicBezTo>
                        <a:cubicBezTo>
                          <a:pt x="57" y="221"/>
                          <a:pt x="48" y="227"/>
                          <a:pt x="44" y="240"/>
                        </a:cubicBezTo>
                        <a:cubicBezTo>
                          <a:pt x="48" y="258"/>
                          <a:pt x="86" y="247"/>
                          <a:pt x="98" y="246"/>
                        </a:cubicBezTo>
                        <a:cubicBezTo>
                          <a:pt x="103" y="230"/>
                          <a:pt x="105" y="214"/>
                          <a:pt x="110" y="198"/>
                        </a:cubicBezTo>
                        <a:cubicBezTo>
                          <a:pt x="112" y="192"/>
                          <a:pt x="126" y="175"/>
                          <a:pt x="130" y="168"/>
                        </a:cubicBezTo>
                        <a:cubicBezTo>
                          <a:pt x="128" y="143"/>
                          <a:pt x="126" y="147"/>
                          <a:pt x="142" y="136"/>
                        </a:cubicBezTo>
                        <a:cubicBezTo>
                          <a:pt x="141" y="129"/>
                          <a:pt x="140" y="121"/>
                          <a:pt x="140" y="114"/>
                        </a:cubicBezTo>
                        <a:cubicBezTo>
                          <a:pt x="140" y="87"/>
                          <a:pt x="173" y="86"/>
                          <a:pt x="192" y="80"/>
                        </a:cubicBezTo>
                        <a:cubicBezTo>
                          <a:pt x="198" y="62"/>
                          <a:pt x="195" y="47"/>
                          <a:pt x="182" y="34"/>
                        </a:cubicBezTo>
                        <a:cubicBezTo>
                          <a:pt x="182" y="32"/>
                          <a:pt x="186" y="16"/>
                          <a:pt x="182" y="12"/>
                        </a:cubicBezTo>
                        <a:cubicBezTo>
                          <a:pt x="177" y="7"/>
                          <a:pt x="152" y="0"/>
                          <a:pt x="144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5" name="Freeform 35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010BC7D-5B87-43E4-A398-53CCEF070048}"/>
                      </a:ext>
                    </a:extLst>
                  </p:cNvPr>
                  <p:cNvSpPr/>
                  <p:nvPr/>
                </p:nvSpPr>
                <p:spPr>
                  <a:xfrm>
                    <a:off x="4608" y="1248"/>
                    <a:ext cx="367" cy="423"/>
                  </a:xfrm>
                  <a:custGeom>
                    <a:avLst/>
                    <a:gdLst/>
                    <a:ahLst/>
                    <a:cxnLst>
                      <a:cxn ang="0">
                        <a:pos x="275" y="92"/>
                      </a:cxn>
                      <a:cxn ang="0">
                        <a:pos x="437" y="101"/>
                      </a:cxn>
                      <a:cxn ang="0">
                        <a:pos x="538" y="61"/>
                      </a:cxn>
                      <a:cxn ang="0">
                        <a:pos x="619" y="101"/>
                      </a:cxn>
                      <a:cxn ang="0">
                        <a:pos x="518" y="203"/>
                      </a:cxn>
                      <a:cxn ang="0">
                        <a:pos x="527" y="254"/>
                      </a:cxn>
                      <a:cxn ang="0">
                        <a:pos x="639" y="223"/>
                      </a:cxn>
                      <a:cxn ang="0">
                        <a:pos x="822" y="295"/>
                      </a:cxn>
                      <a:cxn ang="0">
                        <a:pos x="802" y="356"/>
                      </a:cxn>
                      <a:cxn ang="0">
                        <a:pos x="729" y="477"/>
                      </a:cxn>
                      <a:cxn ang="0">
                        <a:pos x="741" y="608"/>
                      </a:cxn>
                      <a:cxn ang="0">
                        <a:pos x="770" y="668"/>
                      </a:cxn>
                      <a:cxn ang="0">
                        <a:pos x="741" y="680"/>
                      </a:cxn>
                      <a:cxn ang="0">
                        <a:pos x="680" y="720"/>
                      </a:cxn>
                      <a:cxn ang="0">
                        <a:pos x="660" y="749"/>
                      </a:cxn>
                      <a:cxn ang="0">
                        <a:pos x="628" y="761"/>
                      </a:cxn>
                      <a:cxn ang="0">
                        <a:pos x="527" y="952"/>
                      </a:cxn>
                      <a:cxn ang="0">
                        <a:pos x="214" y="891"/>
                      </a:cxn>
                      <a:cxn ang="0">
                        <a:pos x="133" y="680"/>
                      </a:cxn>
                      <a:cxn ang="0">
                        <a:pos x="52" y="619"/>
                      </a:cxn>
                      <a:cxn ang="0">
                        <a:pos x="81" y="486"/>
                      </a:cxn>
                      <a:cxn ang="0">
                        <a:pos x="173" y="376"/>
                      </a:cxn>
                      <a:cxn ang="0">
                        <a:pos x="254" y="162"/>
                      </a:cxn>
                      <a:cxn ang="0">
                        <a:pos x="275" y="101"/>
                      </a:cxn>
                      <a:cxn ang="0">
                        <a:pos x="356" y="92"/>
                      </a:cxn>
                    </a:cxnLst>
                    <a:rect l="0" t="0" r="0" b="0"/>
                    <a:pathLst>
                      <a:path w="163" h="188">
                        <a:moveTo>
                          <a:pt x="54" y="18"/>
                        </a:moveTo>
                        <a:cubicBezTo>
                          <a:pt x="65" y="11"/>
                          <a:pt x="76" y="13"/>
                          <a:pt x="86" y="20"/>
                        </a:cubicBezTo>
                        <a:cubicBezTo>
                          <a:pt x="94" y="18"/>
                          <a:pt x="99" y="17"/>
                          <a:pt x="106" y="12"/>
                        </a:cubicBezTo>
                        <a:cubicBezTo>
                          <a:pt x="114" y="0"/>
                          <a:pt x="119" y="11"/>
                          <a:pt x="122" y="20"/>
                        </a:cubicBezTo>
                        <a:cubicBezTo>
                          <a:pt x="119" y="29"/>
                          <a:pt x="110" y="35"/>
                          <a:pt x="102" y="40"/>
                        </a:cubicBezTo>
                        <a:cubicBezTo>
                          <a:pt x="99" y="44"/>
                          <a:pt x="93" y="49"/>
                          <a:pt x="104" y="50"/>
                        </a:cubicBezTo>
                        <a:cubicBezTo>
                          <a:pt x="112" y="51"/>
                          <a:pt x="126" y="44"/>
                          <a:pt x="126" y="44"/>
                        </a:cubicBezTo>
                        <a:cubicBezTo>
                          <a:pt x="142" y="46"/>
                          <a:pt x="150" y="46"/>
                          <a:pt x="162" y="58"/>
                        </a:cubicBezTo>
                        <a:cubicBezTo>
                          <a:pt x="157" y="65"/>
                          <a:pt x="147" y="66"/>
                          <a:pt x="158" y="70"/>
                        </a:cubicBezTo>
                        <a:cubicBezTo>
                          <a:pt x="163" y="85"/>
                          <a:pt x="158" y="91"/>
                          <a:pt x="144" y="94"/>
                        </a:cubicBezTo>
                        <a:cubicBezTo>
                          <a:pt x="151" y="104"/>
                          <a:pt x="150" y="109"/>
                          <a:pt x="146" y="120"/>
                        </a:cubicBezTo>
                        <a:cubicBezTo>
                          <a:pt x="147" y="124"/>
                          <a:pt x="153" y="128"/>
                          <a:pt x="152" y="132"/>
                        </a:cubicBezTo>
                        <a:cubicBezTo>
                          <a:pt x="151" y="134"/>
                          <a:pt x="148" y="133"/>
                          <a:pt x="146" y="134"/>
                        </a:cubicBezTo>
                        <a:cubicBezTo>
                          <a:pt x="142" y="136"/>
                          <a:pt x="134" y="142"/>
                          <a:pt x="134" y="142"/>
                        </a:cubicBezTo>
                        <a:cubicBezTo>
                          <a:pt x="133" y="144"/>
                          <a:pt x="132" y="146"/>
                          <a:pt x="130" y="148"/>
                        </a:cubicBezTo>
                        <a:cubicBezTo>
                          <a:pt x="128" y="149"/>
                          <a:pt x="125" y="149"/>
                          <a:pt x="124" y="150"/>
                        </a:cubicBezTo>
                        <a:cubicBezTo>
                          <a:pt x="113" y="161"/>
                          <a:pt x="119" y="178"/>
                          <a:pt x="104" y="188"/>
                        </a:cubicBezTo>
                        <a:cubicBezTo>
                          <a:pt x="84" y="184"/>
                          <a:pt x="62" y="183"/>
                          <a:pt x="42" y="176"/>
                        </a:cubicBezTo>
                        <a:cubicBezTo>
                          <a:pt x="41" y="162"/>
                          <a:pt x="39" y="143"/>
                          <a:pt x="26" y="134"/>
                        </a:cubicBezTo>
                        <a:cubicBezTo>
                          <a:pt x="21" y="127"/>
                          <a:pt x="18" y="125"/>
                          <a:pt x="10" y="122"/>
                        </a:cubicBezTo>
                        <a:cubicBezTo>
                          <a:pt x="2" y="110"/>
                          <a:pt x="0" y="99"/>
                          <a:pt x="16" y="96"/>
                        </a:cubicBezTo>
                        <a:cubicBezTo>
                          <a:pt x="22" y="87"/>
                          <a:pt x="25" y="80"/>
                          <a:pt x="34" y="74"/>
                        </a:cubicBezTo>
                        <a:cubicBezTo>
                          <a:pt x="44" y="60"/>
                          <a:pt x="46" y="48"/>
                          <a:pt x="50" y="32"/>
                        </a:cubicBezTo>
                        <a:cubicBezTo>
                          <a:pt x="51" y="28"/>
                          <a:pt x="50" y="21"/>
                          <a:pt x="54" y="20"/>
                        </a:cubicBezTo>
                        <a:cubicBezTo>
                          <a:pt x="63" y="17"/>
                          <a:pt x="58" y="18"/>
                          <a:pt x="70" y="1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6" name="Freeform 36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63A2E20-CE1A-4F62-983E-4AD538B0C880}"/>
                      </a:ext>
                    </a:extLst>
                  </p:cNvPr>
                  <p:cNvSpPr/>
                  <p:nvPr/>
                </p:nvSpPr>
                <p:spPr>
                  <a:xfrm>
                    <a:off x="4320" y="2736"/>
                    <a:ext cx="421" cy="513"/>
                  </a:xfrm>
                  <a:custGeom>
                    <a:avLst/>
                    <a:gdLst/>
                    <a:ahLst/>
                    <a:cxnLst>
                      <a:cxn ang="0">
                        <a:pos x="254" y="122"/>
                      </a:cxn>
                      <a:cxn ang="0">
                        <a:pos x="477" y="72"/>
                      </a:cxn>
                      <a:cxn ang="0">
                        <a:pos x="507" y="0"/>
                      </a:cxn>
                      <a:cxn ang="0">
                        <a:pos x="588" y="122"/>
                      </a:cxn>
                      <a:cxn ang="0">
                        <a:pos x="932" y="203"/>
                      </a:cxn>
                      <a:cxn ang="0">
                        <a:pos x="892" y="284"/>
                      </a:cxn>
                      <a:cxn ang="0">
                        <a:pos x="750" y="365"/>
                      </a:cxn>
                      <a:cxn ang="0">
                        <a:pos x="810" y="396"/>
                      </a:cxn>
                      <a:cxn ang="0">
                        <a:pos x="831" y="457"/>
                      </a:cxn>
                      <a:cxn ang="0">
                        <a:pos x="790" y="547"/>
                      </a:cxn>
                      <a:cxn ang="0">
                        <a:pos x="709" y="749"/>
                      </a:cxn>
                      <a:cxn ang="0">
                        <a:pos x="628" y="821"/>
                      </a:cxn>
                      <a:cxn ang="0">
                        <a:pos x="538" y="871"/>
                      </a:cxn>
                      <a:cxn ang="0">
                        <a:pos x="477" y="891"/>
                      </a:cxn>
                      <a:cxn ang="0">
                        <a:pos x="426" y="1013"/>
                      </a:cxn>
                      <a:cxn ang="0">
                        <a:pos x="365" y="1154"/>
                      </a:cxn>
                      <a:cxn ang="0">
                        <a:pos x="243" y="963"/>
                      </a:cxn>
                      <a:cxn ang="0">
                        <a:pos x="234" y="932"/>
                      </a:cxn>
                      <a:cxn ang="0">
                        <a:pos x="20" y="871"/>
                      </a:cxn>
                      <a:cxn ang="0">
                        <a:pos x="133" y="558"/>
                      </a:cxn>
                      <a:cxn ang="0">
                        <a:pos x="153" y="527"/>
                      </a:cxn>
                      <a:cxn ang="0">
                        <a:pos x="162" y="396"/>
                      </a:cxn>
                      <a:cxn ang="0">
                        <a:pos x="223" y="376"/>
                      </a:cxn>
                      <a:cxn ang="0">
                        <a:pos x="194" y="263"/>
                      </a:cxn>
                      <a:cxn ang="0">
                        <a:pos x="275" y="142"/>
                      </a:cxn>
                      <a:cxn ang="0">
                        <a:pos x="426" y="113"/>
                      </a:cxn>
                      <a:cxn ang="0">
                        <a:pos x="486" y="52"/>
                      </a:cxn>
                      <a:cxn ang="0">
                        <a:pos x="518" y="32"/>
                      </a:cxn>
                    </a:cxnLst>
                    <a:rect l="0" t="0" r="0" b="0"/>
                    <a:pathLst>
                      <a:path w="187" h="228">
                        <a:moveTo>
                          <a:pt x="50" y="24"/>
                        </a:moveTo>
                        <a:cubicBezTo>
                          <a:pt x="71" y="27"/>
                          <a:pt x="76" y="19"/>
                          <a:pt x="94" y="14"/>
                        </a:cubicBezTo>
                        <a:cubicBezTo>
                          <a:pt x="97" y="10"/>
                          <a:pt x="95" y="2"/>
                          <a:pt x="100" y="0"/>
                        </a:cubicBezTo>
                        <a:cubicBezTo>
                          <a:pt x="100" y="0"/>
                          <a:pt x="110" y="21"/>
                          <a:pt x="116" y="24"/>
                        </a:cubicBezTo>
                        <a:cubicBezTo>
                          <a:pt x="137" y="33"/>
                          <a:pt x="161" y="37"/>
                          <a:pt x="184" y="40"/>
                        </a:cubicBezTo>
                        <a:cubicBezTo>
                          <a:pt x="187" y="49"/>
                          <a:pt x="183" y="51"/>
                          <a:pt x="176" y="56"/>
                        </a:cubicBezTo>
                        <a:cubicBezTo>
                          <a:pt x="172" y="68"/>
                          <a:pt x="159" y="69"/>
                          <a:pt x="148" y="72"/>
                        </a:cubicBezTo>
                        <a:cubicBezTo>
                          <a:pt x="152" y="74"/>
                          <a:pt x="157" y="74"/>
                          <a:pt x="160" y="78"/>
                        </a:cubicBezTo>
                        <a:cubicBezTo>
                          <a:pt x="162" y="81"/>
                          <a:pt x="164" y="90"/>
                          <a:pt x="164" y="90"/>
                        </a:cubicBezTo>
                        <a:cubicBezTo>
                          <a:pt x="162" y="97"/>
                          <a:pt x="158" y="101"/>
                          <a:pt x="156" y="108"/>
                        </a:cubicBezTo>
                        <a:cubicBezTo>
                          <a:pt x="154" y="125"/>
                          <a:pt x="151" y="135"/>
                          <a:pt x="140" y="148"/>
                        </a:cubicBezTo>
                        <a:cubicBezTo>
                          <a:pt x="135" y="153"/>
                          <a:pt x="124" y="162"/>
                          <a:pt x="124" y="162"/>
                        </a:cubicBezTo>
                        <a:cubicBezTo>
                          <a:pt x="121" y="172"/>
                          <a:pt x="116" y="169"/>
                          <a:pt x="106" y="172"/>
                        </a:cubicBezTo>
                        <a:cubicBezTo>
                          <a:pt x="102" y="173"/>
                          <a:pt x="94" y="176"/>
                          <a:pt x="94" y="176"/>
                        </a:cubicBezTo>
                        <a:cubicBezTo>
                          <a:pt x="91" y="185"/>
                          <a:pt x="89" y="192"/>
                          <a:pt x="84" y="200"/>
                        </a:cubicBezTo>
                        <a:cubicBezTo>
                          <a:pt x="82" y="216"/>
                          <a:pt x="84" y="220"/>
                          <a:pt x="72" y="228"/>
                        </a:cubicBezTo>
                        <a:cubicBezTo>
                          <a:pt x="55" y="225"/>
                          <a:pt x="58" y="205"/>
                          <a:pt x="48" y="190"/>
                        </a:cubicBezTo>
                        <a:cubicBezTo>
                          <a:pt x="47" y="188"/>
                          <a:pt x="48" y="185"/>
                          <a:pt x="46" y="184"/>
                        </a:cubicBezTo>
                        <a:cubicBezTo>
                          <a:pt x="35" y="176"/>
                          <a:pt x="16" y="173"/>
                          <a:pt x="4" y="172"/>
                        </a:cubicBezTo>
                        <a:cubicBezTo>
                          <a:pt x="0" y="160"/>
                          <a:pt x="13" y="114"/>
                          <a:pt x="26" y="110"/>
                        </a:cubicBezTo>
                        <a:cubicBezTo>
                          <a:pt x="27" y="108"/>
                          <a:pt x="30" y="106"/>
                          <a:pt x="30" y="104"/>
                        </a:cubicBezTo>
                        <a:cubicBezTo>
                          <a:pt x="32" y="95"/>
                          <a:pt x="28" y="86"/>
                          <a:pt x="32" y="78"/>
                        </a:cubicBezTo>
                        <a:cubicBezTo>
                          <a:pt x="34" y="74"/>
                          <a:pt x="44" y="74"/>
                          <a:pt x="44" y="74"/>
                        </a:cubicBezTo>
                        <a:cubicBezTo>
                          <a:pt x="43" y="67"/>
                          <a:pt x="38" y="52"/>
                          <a:pt x="38" y="52"/>
                        </a:cubicBezTo>
                        <a:cubicBezTo>
                          <a:pt x="41" y="41"/>
                          <a:pt x="45" y="34"/>
                          <a:pt x="54" y="28"/>
                        </a:cubicBezTo>
                        <a:cubicBezTo>
                          <a:pt x="64" y="31"/>
                          <a:pt x="76" y="29"/>
                          <a:pt x="84" y="22"/>
                        </a:cubicBezTo>
                        <a:cubicBezTo>
                          <a:pt x="88" y="18"/>
                          <a:pt x="92" y="14"/>
                          <a:pt x="96" y="10"/>
                        </a:cubicBezTo>
                        <a:cubicBezTo>
                          <a:pt x="102" y="4"/>
                          <a:pt x="102" y="1"/>
                          <a:pt x="102" y="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7" name="Freeform 37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7599A7A-7091-4A7A-8755-E62D3134A13F}"/>
                      </a:ext>
                    </a:extLst>
                  </p:cNvPr>
                  <p:cNvSpPr/>
                  <p:nvPr/>
                </p:nvSpPr>
                <p:spPr>
                  <a:xfrm>
                    <a:off x="3840" y="3456"/>
                    <a:ext cx="716" cy="587"/>
                  </a:xfrm>
                  <a:custGeom>
                    <a:avLst/>
                    <a:gdLst/>
                    <a:ahLst/>
                    <a:cxnLst>
                      <a:cxn ang="0">
                        <a:pos x="1500" y="207"/>
                      </a:cxn>
                      <a:cxn ang="0">
                        <a:pos x="1409" y="166"/>
                      </a:cxn>
                      <a:cxn ang="0">
                        <a:pos x="1207" y="218"/>
                      </a:cxn>
                      <a:cxn ang="0">
                        <a:pos x="1115" y="247"/>
                      </a:cxn>
                      <a:cxn ang="0">
                        <a:pos x="1013" y="178"/>
                      </a:cxn>
                      <a:cxn ang="0">
                        <a:pos x="1065" y="85"/>
                      </a:cxn>
                      <a:cxn ang="0">
                        <a:pos x="538" y="146"/>
                      </a:cxn>
                      <a:cxn ang="0">
                        <a:pos x="466" y="227"/>
                      </a:cxn>
                      <a:cxn ang="0">
                        <a:pos x="457" y="441"/>
                      </a:cxn>
                      <a:cxn ang="0">
                        <a:pos x="344" y="502"/>
                      </a:cxn>
                      <a:cxn ang="0">
                        <a:pos x="376" y="603"/>
                      </a:cxn>
                      <a:cxn ang="0">
                        <a:pos x="315" y="713"/>
                      </a:cxn>
                      <a:cxn ang="0">
                        <a:pos x="223" y="805"/>
                      </a:cxn>
                      <a:cxn ang="0">
                        <a:pos x="72" y="956"/>
                      </a:cxn>
                      <a:cxn ang="0">
                        <a:pos x="52" y="1028"/>
                      </a:cxn>
                      <a:cxn ang="0">
                        <a:pos x="32" y="1118"/>
                      </a:cxn>
                      <a:cxn ang="0">
                        <a:pos x="11" y="1178"/>
                      </a:cxn>
                      <a:cxn ang="0">
                        <a:pos x="20" y="1250"/>
                      </a:cxn>
                      <a:cxn ang="0">
                        <a:pos x="52" y="1259"/>
                      </a:cxn>
                      <a:cxn ang="0">
                        <a:pos x="92" y="1320"/>
                      </a:cxn>
                      <a:cxn ang="0">
                        <a:pos x="173" y="1250"/>
                      </a:cxn>
                      <a:cxn ang="0">
                        <a:pos x="113" y="1170"/>
                      </a:cxn>
                      <a:cxn ang="0">
                        <a:pos x="162" y="1068"/>
                      </a:cxn>
                      <a:cxn ang="0">
                        <a:pos x="194" y="1089"/>
                      </a:cxn>
                      <a:cxn ang="0">
                        <a:pos x="254" y="1057"/>
                      </a:cxn>
                      <a:cxn ang="0">
                        <a:pos x="446" y="1017"/>
                      </a:cxn>
                      <a:cxn ang="0">
                        <a:pos x="741" y="915"/>
                      </a:cxn>
                      <a:cxn ang="0">
                        <a:pos x="811" y="834"/>
                      </a:cxn>
                      <a:cxn ang="0">
                        <a:pos x="912" y="704"/>
                      </a:cxn>
                      <a:cxn ang="0">
                        <a:pos x="1013" y="794"/>
                      </a:cxn>
                      <a:cxn ang="0">
                        <a:pos x="1166" y="713"/>
                      </a:cxn>
                      <a:cxn ang="0">
                        <a:pos x="1418" y="652"/>
                      </a:cxn>
                      <a:cxn ang="0">
                        <a:pos x="1520" y="522"/>
                      </a:cxn>
                      <a:cxn ang="0">
                        <a:pos x="1612" y="461"/>
                      </a:cxn>
                      <a:cxn ang="0">
                        <a:pos x="1581" y="369"/>
                      </a:cxn>
                      <a:cxn ang="0">
                        <a:pos x="1531" y="198"/>
                      </a:cxn>
                      <a:cxn ang="0">
                        <a:pos x="1470" y="178"/>
                      </a:cxn>
                      <a:cxn ang="0">
                        <a:pos x="1297" y="198"/>
                      </a:cxn>
                    </a:cxnLst>
                    <a:rect l="0" t="0" r="0" b="0"/>
                    <a:pathLst>
                      <a:path w="318" h="261">
                        <a:moveTo>
                          <a:pt x="296" y="41"/>
                        </a:moveTo>
                        <a:cubicBezTo>
                          <a:pt x="291" y="37"/>
                          <a:pt x="278" y="33"/>
                          <a:pt x="278" y="33"/>
                        </a:cubicBezTo>
                        <a:cubicBezTo>
                          <a:pt x="262" y="35"/>
                          <a:pt x="253" y="39"/>
                          <a:pt x="238" y="43"/>
                        </a:cubicBezTo>
                        <a:cubicBezTo>
                          <a:pt x="232" y="45"/>
                          <a:pt x="220" y="49"/>
                          <a:pt x="220" y="49"/>
                        </a:cubicBezTo>
                        <a:cubicBezTo>
                          <a:pt x="202" y="46"/>
                          <a:pt x="208" y="47"/>
                          <a:pt x="200" y="35"/>
                        </a:cubicBezTo>
                        <a:cubicBezTo>
                          <a:pt x="209" y="21"/>
                          <a:pt x="206" y="28"/>
                          <a:pt x="210" y="17"/>
                        </a:cubicBezTo>
                        <a:cubicBezTo>
                          <a:pt x="158" y="0"/>
                          <a:pt x="146" y="19"/>
                          <a:pt x="106" y="29"/>
                        </a:cubicBezTo>
                        <a:cubicBezTo>
                          <a:pt x="100" y="33"/>
                          <a:pt x="92" y="45"/>
                          <a:pt x="92" y="45"/>
                        </a:cubicBezTo>
                        <a:cubicBezTo>
                          <a:pt x="95" y="61"/>
                          <a:pt x="100" y="71"/>
                          <a:pt x="90" y="87"/>
                        </a:cubicBezTo>
                        <a:cubicBezTo>
                          <a:pt x="87" y="100"/>
                          <a:pt x="81" y="97"/>
                          <a:pt x="68" y="99"/>
                        </a:cubicBezTo>
                        <a:cubicBezTo>
                          <a:pt x="61" y="110"/>
                          <a:pt x="61" y="115"/>
                          <a:pt x="74" y="119"/>
                        </a:cubicBezTo>
                        <a:cubicBezTo>
                          <a:pt x="78" y="130"/>
                          <a:pt x="71" y="135"/>
                          <a:pt x="62" y="141"/>
                        </a:cubicBezTo>
                        <a:cubicBezTo>
                          <a:pt x="54" y="153"/>
                          <a:pt x="56" y="151"/>
                          <a:pt x="44" y="159"/>
                        </a:cubicBezTo>
                        <a:cubicBezTo>
                          <a:pt x="39" y="174"/>
                          <a:pt x="26" y="181"/>
                          <a:pt x="14" y="189"/>
                        </a:cubicBezTo>
                        <a:cubicBezTo>
                          <a:pt x="9" y="197"/>
                          <a:pt x="0" y="196"/>
                          <a:pt x="10" y="203"/>
                        </a:cubicBezTo>
                        <a:cubicBezTo>
                          <a:pt x="13" y="212"/>
                          <a:pt x="10" y="213"/>
                          <a:pt x="6" y="221"/>
                        </a:cubicBezTo>
                        <a:cubicBezTo>
                          <a:pt x="4" y="225"/>
                          <a:pt x="2" y="233"/>
                          <a:pt x="2" y="233"/>
                        </a:cubicBezTo>
                        <a:cubicBezTo>
                          <a:pt x="3" y="238"/>
                          <a:pt x="2" y="243"/>
                          <a:pt x="4" y="247"/>
                        </a:cubicBezTo>
                        <a:cubicBezTo>
                          <a:pt x="5" y="249"/>
                          <a:pt x="9" y="248"/>
                          <a:pt x="10" y="249"/>
                        </a:cubicBezTo>
                        <a:cubicBezTo>
                          <a:pt x="13" y="252"/>
                          <a:pt x="18" y="261"/>
                          <a:pt x="18" y="261"/>
                        </a:cubicBezTo>
                        <a:cubicBezTo>
                          <a:pt x="29" y="259"/>
                          <a:pt x="30" y="258"/>
                          <a:pt x="34" y="247"/>
                        </a:cubicBezTo>
                        <a:cubicBezTo>
                          <a:pt x="31" y="236"/>
                          <a:pt x="28" y="240"/>
                          <a:pt x="22" y="231"/>
                        </a:cubicBezTo>
                        <a:cubicBezTo>
                          <a:pt x="27" y="213"/>
                          <a:pt x="21" y="218"/>
                          <a:pt x="32" y="211"/>
                        </a:cubicBezTo>
                        <a:cubicBezTo>
                          <a:pt x="34" y="212"/>
                          <a:pt x="36" y="215"/>
                          <a:pt x="38" y="215"/>
                        </a:cubicBezTo>
                        <a:cubicBezTo>
                          <a:pt x="42" y="215"/>
                          <a:pt x="46" y="210"/>
                          <a:pt x="50" y="209"/>
                        </a:cubicBezTo>
                        <a:cubicBezTo>
                          <a:pt x="63" y="205"/>
                          <a:pt x="75" y="204"/>
                          <a:pt x="88" y="201"/>
                        </a:cubicBezTo>
                        <a:cubicBezTo>
                          <a:pt x="106" y="189"/>
                          <a:pt x="128" y="193"/>
                          <a:pt x="146" y="181"/>
                        </a:cubicBezTo>
                        <a:cubicBezTo>
                          <a:pt x="155" y="167"/>
                          <a:pt x="150" y="172"/>
                          <a:pt x="160" y="165"/>
                        </a:cubicBezTo>
                        <a:cubicBezTo>
                          <a:pt x="178" y="139"/>
                          <a:pt x="147" y="117"/>
                          <a:pt x="180" y="139"/>
                        </a:cubicBezTo>
                        <a:cubicBezTo>
                          <a:pt x="187" y="150"/>
                          <a:pt x="188" y="153"/>
                          <a:pt x="200" y="157"/>
                        </a:cubicBezTo>
                        <a:cubicBezTo>
                          <a:pt x="210" y="150"/>
                          <a:pt x="220" y="148"/>
                          <a:pt x="230" y="141"/>
                        </a:cubicBezTo>
                        <a:cubicBezTo>
                          <a:pt x="240" y="127"/>
                          <a:pt x="265" y="130"/>
                          <a:pt x="280" y="129"/>
                        </a:cubicBezTo>
                        <a:cubicBezTo>
                          <a:pt x="301" y="122"/>
                          <a:pt x="290" y="114"/>
                          <a:pt x="300" y="103"/>
                        </a:cubicBezTo>
                        <a:cubicBezTo>
                          <a:pt x="305" y="98"/>
                          <a:pt x="318" y="91"/>
                          <a:pt x="318" y="91"/>
                        </a:cubicBezTo>
                        <a:cubicBezTo>
                          <a:pt x="316" y="85"/>
                          <a:pt x="312" y="73"/>
                          <a:pt x="312" y="73"/>
                        </a:cubicBezTo>
                        <a:cubicBezTo>
                          <a:pt x="312" y="68"/>
                          <a:pt x="313" y="43"/>
                          <a:pt x="302" y="39"/>
                        </a:cubicBezTo>
                        <a:cubicBezTo>
                          <a:pt x="298" y="38"/>
                          <a:pt x="290" y="35"/>
                          <a:pt x="290" y="35"/>
                        </a:cubicBezTo>
                        <a:cubicBezTo>
                          <a:pt x="259" y="37"/>
                          <a:pt x="269" y="33"/>
                          <a:pt x="256" y="39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8" name="Freeform 38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9157C04-5D72-4A9C-954E-7CF4B3A8C333}"/>
                      </a:ext>
                    </a:extLst>
                  </p:cNvPr>
                  <p:cNvSpPr/>
                  <p:nvPr/>
                </p:nvSpPr>
                <p:spPr>
                  <a:xfrm>
                    <a:off x="5088" y="3696"/>
                    <a:ext cx="252" cy="211"/>
                  </a:xfrm>
                  <a:custGeom>
                    <a:avLst/>
                    <a:gdLst/>
                    <a:ahLst/>
                    <a:cxnLst>
                      <a:cxn ang="0">
                        <a:pos x="497" y="29"/>
                      </a:cxn>
                      <a:cxn ang="0">
                        <a:pos x="194" y="70"/>
                      </a:cxn>
                      <a:cxn ang="0">
                        <a:pos x="20" y="242"/>
                      </a:cxn>
                      <a:cxn ang="0">
                        <a:pos x="142" y="444"/>
                      </a:cxn>
                      <a:cxn ang="0">
                        <a:pos x="304" y="453"/>
                      </a:cxn>
                      <a:cxn ang="0">
                        <a:pos x="446" y="352"/>
                      </a:cxn>
                      <a:cxn ang="0">
                        <a:pos x="457" y="323"/>
                      </a:cxn>
                      <a:cxn ang="0">
                        <a:pos x="486" y="292"/>
                      </a:cxn>
                      <a:cxn ang="0">
                        <a:pos x="538" y="182"/>
                      </a:cxn>
                      <a:cxn ang="0">
                        <a:pos x="538" y="61"/>
                      </a:cxn>
                      <a:cxn ang="0">
                        <a:pos x="497" y="29"/>
                      </a:cxn>
                    </a:cxnLst>
                    <a:rect l="0" t="0" r="0" b="0"/>
                    <a:pathLst>
                      <a:path w="112" h="94">
                        <a:moveTo>
                          <a:pt x="98" y="6"/>
                        </a:moveTo>
                        <a:cubicBezTo>
                          <a:pt x="77" y="8"/>
                          <a:pt x="59" y="12"/>
                          <a:pt x="38" y="14"/>
                        </a:cubicBezTo>
                        <a:cubicBezTo>
                          <a:pt x="24" y="19"/>
                          <a:pt x="9" y="34"/>
                          <a:pt x="4" y="48"/>
                        </a:cubicBezTo>
                        <a:cubicBezTo>
                          <a:pt x="6" y="80"/>
                          <a:pt x="0" y="84"/>
                          <a:pt x="28" y="88"/>
                        </a:cubicBezTo>
                        <a:cubicBezTo>
                          <a:pt x="46" y="94"/>
                          <a:pt x="36" y="92"/>
                          <a:pt x="60" y="90"/>
                        </a:cubicBezTo>
                        <a:cubicBezTo>
                          <a:pt x="67" y="79"/>
                          <a:pt x="78" y="77"/>
                          <a:pt x="88" y="70"/>
                        </a:cubicBezTo>
                        <a:cubicBezTo>
                          <a:pt x="89" y="68"/>
                          <a:pt x="89" y="66"/>
                          <a:pt x="90" y="64"/>
                        </a:cubicBezTo>
                        <a:cubicBezTo>
                          <a:pt x="92" y="62"/>
                          <a:pt x="95" y="61"/>
                          <a:pt x="96" y="58"/>
                        </a:cubicBezTo>
                        <a:cubicBezTo>
                          <a:pt x="101" y="46"/>
                          <a:pt x="95" y="43"/>
                          <a:pt x="106" y="36"/>
                        </a:cubicBezTo>
                        <a:cubicBezTo>
                          <a:pt x="107" y="28"/>
                          <a:pt x="112" y="18"/>
                          <a:pt x="106" y="12"/>
                        </a:cubicBezTo>
                        <a:cubicBezTo>
                          <a:pt x="102" y="8"/>
                          <a:pt x="87" y="0"/>
                          <a:pt x="98" y="6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Freeform 39">
                    <a:extLst>
                      <a:ext uri="{FF2B5EF4-FFF2-40B4-BE49-F238E27FC236}">
    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913362A-BBE3-4425-8220-17F7B56B8BD8}"/>
                      </a:ext>
                    </a:extLst>
                  </p:cNvPr>
                  <p:cNvSpPr/>
                  <p:nvPr/>
                </p:nvSpPr>
                <p:spPr>
                  <a:xfrm>
                    <a:off x="4896" y="2784"/>
                    <a:ext cx="187" cy="385"/>
                  </a:xfrm>
                  <a:custGeom>
                    <a:avLst/>
                    <a:gdLst/>
                    <a:ahLst/>
                    <a:cxnLst>
                      <a:cxn ang="0">
                        <a:pos x="324" y="5"/>
                      </a:cxn>
                      <a:cxn ang="0">
                        <a:pos x="162" y="146"/>
                      </a:cxn>
                      <a:cxn ang="0">
                        <a:pos x="61" y="329"/>
                      </a:cxn>
                      <a:cxn ang="0">
                        <a:pos x="41" y="390"/>
                      </a:cxn>
                      <a:cxn ang="0">
                        <a:pos x="52" y="684"/>
                      </a:cxn>
                      <a:cxn ang="0">
                        <a:pos x="113" y="714"/>
                      </a:cxn>
                      <a:cxn ang="0">
                        <a:pos x="173" y="856"/>
                      </a:cxn>
                      <a:cxn ang="0">
                        <a:pos x="203" y="867"/>
                      </a:cxn>
                      <a:cxn ang="0">
                        <a:pos x="243" y="775"/>
                      </a:cxn>
                      <a:cxn ang="0">
                        <a:pos x="324" y="543"/>
                      </a:cxn>
                      <a:cxn ang="0">
                        <a:pos x="365" y="268"/>
                      </a:cxn>
                      <a:cxn ang="0">
                        <a:pos x="255" y="25"/>
                      </a:cxn>
                      <a:cxn ang="0">
                        <a:pos x="223" y="77"/>
                      </a:cxn>
                    </a:cxnLst>
                    <a:rect l="0" t="0" r="0" b="0"/>
                    <a:pathLst>
                      <a:path w="83" h="171">
                        <a:moveTo>
                          <a:pt x="64" y="1"/>
                        </a:moveTo>
                        <a:cubicBezTo>
                          <a:pt x="49" y="6"/>
                          <a:pt x="45" y="21"/>
                          <a:pt x="32" y="29"/>
                        </a:cubicBezTo>
                        <a:cubicBezTo>
                          <a:pt x="24" y="41"/>
                          <a:pt x="20" y="53"/>
                          <a:pt x="12" y="65"/>
                        </a:cubicBezTo>
                        <a:cubicBezTo>
                          <a:pt x="10" y="69"/>
                          <a:pt x="8" y="77"/>
                          <a:pt x="8" y="77"/>
                        </a:cubicBezTo>
                        <a:cubicBezTo>
                          <a:pt x="7" y="90"/>
                          <a:pt x="0" y="122"/>
                          <a:pt x="10" y="135"/>
                        </a:cubicBezTo>
                        <a:cubicBezTo>
                          <a:pt x="13" y="138"/>
                          <a:pt x="18" y="139"/>
                          <a:pt x="22" y="141"/>
                        </a:cubicBezTo>
                        <a:cubicBezTo>
                          <a:pt x="28" y="150"/>
                          <a:pt x="29" y="161"/>
                          <a:pt x="34" y="169"/>
                        </a:cubicBezTo>
                        <a:cubicBezTo>
                          <a:pt x="35" y="171"/>
                          <a:pt x="38" y="170"/>
                          <a:pt x="40" y="171"/>
                        </a:cubicBezTo>
                        <a:cubicBezTo>
                          <a:pt x="42" y="164"/>
                          <a:pt x="46" y="160"/>
                          <a:pt x="48" y="153"/>
                        </a:cubicBezTo>
                        <a:cubicBezTo>
                          <a:pt x="51" y="125"/>
                          <a:pt x="57" y="128"/>
                          <a:pt x="64" y="107"/>
                        </a:cubicBezTo>
                        <a:cubicBezTo>
                          <a:pt x="66" y="90"/>
                          <a:pt x="67" y="69"/>
                          <a:pt x="72" y="53"/>
                        </a:cubicBezTo>
                        <a:cubicBezTo>
                          <a:pt x="70" y="7"/>
                          <a:pt x="83" y="0"/>
                          <a:pt x="50" y="5"/>
                        </a:cubicBezTo>
                        <a:cubicBezTo>
                          <a:pt x="45" y="12"/>
                          <a:pt x="47" y="9"/>
                          <a:pt x="44" y="1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5" name="Rectangle 40">
              <a:extLst>
                <a:ext uri="{FF2B5EF4-FFF2-40B4-BE49-F238E27FC236}">
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3C413302-B69A-4B38-98A3-2CCD39481D64}"/>
                </a:ext>
              </a:extLst>
            </p:cNvPr>
            <p:cNvSpPr/>
            <p:nvPr/>
          </p:nvSpPr>
          <p:spPr>
            <a:xfrm>
              <a:off x="1562" y="7340"/>
              <a:ext cx="5198" cy="394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AFFAF2A-EBA9-4934-8295-FC81D82BC388}"/>
              </a:ext>
            </a:extLst>
          </p:cNvPr>
          <p:cNvSpPr txBox="1"/>
          <p:nvPr/>
        </p:nvSpPr>
        <p:spPr>
          <a:xfrm>
            <a:off x="3159937" y="202574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BD4CC22-C9DF-4026-86E9-8A5CA44B355D}"/>
              </a:ext>
            </a:extLst>
          </p:cNvPr>
          <p:cNvSpPr txBox="1"/>
          <p:nvPr/>
        </p:nvSpPr>
        <p:spPr>
          <a:xfrm>
            <a:off x="5018962" y="12800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173092F-48A7-4A94-A9BF-F62B78DC3004}"/>
              </a:ext>
            </a:extLst>
          </p:cNvPr>
          <p:cNvSpPr txBox="1"/>
          <p:nvPr/>
        </p:nvSpPr>
        <p:spPr>
          <a:xfrm>
            <a:off x="6466912" y="183998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05BE82A-668C-40CC-A3E7-C04961291F67}"/>
              </a:ext>
            </a:extLst>
          </p:cNvPr>
          <p:cNvSpPr txBox="1"/>
          <p:nvPr/>
        </p:nvSpPr>
        <p:spPr>
          <a:xfrm>
            <a:off x="7654466" y="111562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9EEF8FE-BD37-4D32-ADEF-B1D1AFE08C5D}"/>
              </a:ext>
            </a:extLst>
          </p:cNvPr>
          <p:cNvSpPr txBox="1"/>
          <p:nvPr/>
        </p:nvSpPr>
        <p:spPr>
          <a:xfrm>
            <a:off x="8856235" y="8648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7772558-1565-4C45-BEA1-7FCB7020A33C}"/>
              </a:ext>
            </a:extLst>
          </p:cNvPr>
          <p:cNvSpPr txBox="1"/>
          <p:nvPr/>
        </p:nvSpPr>
        <p:spPr>
          <a:xfrm>
            <a:off x="9364516" y="188093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74780FB-24C0-429E-A9D2-64689B07794B}"/>
              </a:ext>
            </a:extLst>
          </p:cNvPr>
          <p:cNvSpPr txBox="1"/>
          <p:nvPr/>
        </p:nvSpPr>
        <p:spPr>
          <a:xfrm>
            <a:off x="7870536" y="213911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F169B87-79B9-4258-8C58-1C65CCE2BD7D}"/>
              </a:ext>
            </a:extLst>
          </p:cNvPr>
          <p:cNvSpPr txBox="1"/>
          <p:nvPr/>
        </p:nvSpPr>
        <p:spPr>
          <a:xfrm>
            <a:off x="8524776" y="2353456"/>
            <a:ext cx="213360" cy="382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707E546-CFB2-4AD0-9DEC-E61C909BAC87}"/>
              </a:ext>
            </a:extLst>
          </p:cNvPr>
          <p:cNvSpPr txBox="1"/>
          <p:nvPr/>
        </p:nvSpPr>
        <p:spPr>
          <a:xfrm>
            <a:off x="9333886" y="26843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7C0A54A-85E2-4338-B809-444D3B4EC2ED}"/>
              </a:ext>
            </a:extLst>
          </p:cNvPr>
          <p:cNvSpPr txBox="1"/>
          <p:nvPr/>
        </p:nvSpPr>
        <p:spPr>
          <a:xfrm>
            <a:off x="6775211" y="258608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93246C11-B081-45DC-8FC4-8EA8FAEF80BE}"/>
              </a:ext>
            </a:extLst>
          </p:cNvPr>
          <p:cNvSpPr txBox="1"/>
          <p:nvPr/>
        </p:nvSpPr>
        <p:spPr>
          <a:xfrm>
            <a:off x="6978511" y="286104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576AD32-881B-487E-A843-3A3DF872EF48}"/>
              </a:ext>
            </a:extLst>
          </p:cNvPr>
          <p:cNvSpPr txBox="1"/>
          <p:nvPr/>
        </p:nvSpPr>
        <p:spPr>
          <a:xfrm>
            <a:off x="7438637" y="310517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29B1B28-799D-484B-AA97-E11C6BC510F1}"/>
              </a:ext>
            </a:extLst>
          </p:cNvPr>
          <p:cNvSpPr txBox="1"/>
          <p:nvPr/>
        </p:nvSpPr>
        <p:spPr>
          <a:xfrm>
            <a:off x="8873703" y="363962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02C0429-6D33-4A9A-B37F-45B5DD1CCE7A}"/>
              </a:ext>
            </a:extLst>
          </p:cNvPr>
          <p:cNvSpPr txBox="1"/>
          <p:nvPr/>
        </p:nvSpPr>
        <p:spPr>
          <a:xfrm>
            <a:off x="4409697" y="331076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BCF9B30-0005-4626-9CC4-A08D3B417278}"/>
              </a:ext>
            </a:extLst>
          </p:cNvPr>
          <p:cNvSpPr txBox="1"/>
          <p:nvPr/>
        </p:nvSpPr>
        <p:spPr>
          <a:xfrm>
            <a:off x="2600420" y="3698412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C601A42-A22F-4ADB-9B01-28F0CFA8736F}"/>
              </a:ext>
            </a:extLst>
          </p:cNvPr>
          <p:cNvSpPr txBox="1"/>
          <p:nvPr/>
        </p:nvSpPr>
        <p:spPr>
          <a:xfrm>
            <a:off x="5560569" y="3140156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F708D27-4CEA-430D-AD61-C51A410F544B}"/>
              </a:ext>
            </a:extLst>
          </p:cNvPr>
          <p:cNvSpPr txBox="1"/>
          <p:nvPr/>
        </p:nvSpPr>
        <p:spPr>
          <a:xfrm>
            <a:off x="5642785" y="3811761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E8E915EF-1213-4281-9DF0-FFBDACDB6C04}"/>
              </a:ext>
            </a:extLst>
          </p:cNvPr>
          <p:cNvSpPr txBox="1"/>
          <p:nvPr/>
        </p:nvSpPr>
        <p:spPr>
          <a:xfrm>
            <a:off x="6623615" y="3914100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50DDA5C-9374-4570-B6AC-840FF492D1B3}"/>
              </a:ext>
            </a:extLst>
          </p:cNvPr>
          <p:cNvSpPr txBox="1"/>
          <p:nvPr/>
        </p:nvSpPr>
        <p:spPr>
          <a:xfrm>
            <a:off x="7181443" y="4518985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680182B0-C119-4C34-A174-2634CF0BC21A}"/>
              </a:ext>
            </a:extLst>
          </p:cNvPr>
          <p:cNvSpPr txBox="1"/>
          <p:nvPr/>
        </p:nvSpPr>
        <p:spPr>
          <a:xfrm>
            <a:off x="7993936" y="4531618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0D698B9-9D38-4489-8007-9538CCC73C87}"/>
              </a:ext>
            </a:extLst>
          </p:cNvPr>
          <p:cNvSpPr txBox="1"/>
          <p:nvPr/>
        </p:nvSpPr>
        <p:spPr>
          <a:xfrm>
            <a:off x="8784483" y="4490534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8927040-8036-480C-83F8-CCBA583249F7}"/>
              </a:ext>
            </a:extLst>
          </p:cNvPr>
          <p:cNvSpPr txBox="1"/>
          <p:nvPr/>
        </p:nvSpPr>
        <p:spPr>
          <a:xfrm>
            <a:off x="2553309" y="4917770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4BC468F-61AE-4D58-A915-91F3E618663B}"/>
              </a:ext>
            </a:extLst>
          </p:cNvPr>
          <p:cNvSpPr txBox="1"/>
          <p:nvPr/>
        </p:nvSpPr>
        <p:spPr>
          <a:xfrm>
            <a:off x="3615256" y="5457108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4C525E6-9891-4082-A7D0-7A212B8E7763}"/>
              </a:ext>
            </a:extLst>
          </p:cNvPr>
          <p:cNvSpPr txBox="1"/>
          <p:nvPr/>
        </p:nvSpPr>
        <p:spPr>
          <a:xfrm>
            <a:off x="4737912" y="5364106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CD31162-A1C7-47C3-948E-46AF85219D68}"/>
              </a:ext>
            </a:extLst>
          </p:cNvPr>
          <p:cNvSpPr txBox="1"/>
          <p:nvPr/>
        </p:nvSpPr>
        <p:spPr>
          <a:xfrm>
            <a:off x="4700650" y="4399421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ECB1CCD-1A8E-4B0F-B13A-56F78C09ED4F}"/>
              </a:ext>
            </a:extLst>
          </p:cNvPr>
          <p:cNvSpPr txBox="1"/>
          <p:nvPr/>
        </p:nvSpPr>
        <p:spPr>
          <a:xfrm>
            <a:off x="5495731" y="4703651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D726DB2-0E0F-4854-9EF1-A800810EB847}"/>
              </a:ext>
            </a:extLst>
          </p:cNvPr>
          <p:cNvSpPr txBox="1"/>
          <p:nvPr/>
        </p:nvSpPr>
        <p:spPr>
          <a:xfrm>
            <a:off x="6451958" y="4879520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8ED9CF9-DAA5-4B5C-B50A-74CDEC164277}"/>
              </a:ext>
            </a:extLst>
          </p:cNvPr>
          <p:cNvSpPr txBox="1"/>
          <p:nvPr/>
        </p:nvSpPr>
        <p:spPr>
          <a:xfrm>
            <a:off x="6163701" y="5672818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896B6C0-0603-4423-931B-CEF82581E8C0}"/>
              </a:ext>
            </a:extLst>
          </p:cNvPr>
          <p:cNvSpPr txBox="1"/>
          <p:nvPr/>
        </p:nvSpPr>
        <p:spPr>
          <a:xfrm>
            <a:off x="7603644" y="5464028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B172562-4677-42CA-87AC-265F602D2C8C}"/>
              </a:ext>
            </a:extLst>
          </p:cNvPr>
          <p:cNvSpPr txBox="1"/>
          <p:nvPr/>
        </p:nvSpPr>
        <p:spPr>
          <a:xfrm>
            <a:off x="8539588" y="5303486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DF1C9C1-ADB7-4850-8669-225000E3CF86}"/>
              </a:ext>
            </a:extLst>
          </p:cNvPr>
          <p:cNvSpPr txBox="1"/>
          <p:nvPr/>
        </p:nvSpPr>
        <p:spPr>
          <a:xfrm>
            <a:off x="9058780" y="5672818"/>
            <a:ext cx="4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59D6242-FC47-4136-BEB7-5257D59E2B2F}"/>
              </a:ext>
            </a:extLst>
          </p:cNvPr>
          <p:cNvSpPr txBox="1"/>
          <p:nvPr/>
        </p:nvSpPr>
        <p:spPr>
          <a:xfrm>
            <a:off x="7207153" y="444212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湘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7C41CD8-ED0B-4490-9C5A-8BB30CB5A51C}"/>
              </a:ext>
            </a:extLst>
          </p:cNvPr>
          <p:cNvSpPr txBox="1"/>
          <p:nvPr/>
        </p:nvSpPr>
        <p:spPr>
          <a:xfrm rot="1403633">
            <a:off x="4254975" y="9484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甘或陇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537A118-5E5D-4086-9703-69B5E6C3E9F1}"/>
              </a:ext>
            </a:extLst>
          </p:cNvPr>
          <p:cNvSpPr txBox="1"/>
          <p:nvPr/>
        </p:nvSpPr>
        <p:spPr>
          <a:xfrm rot="20348238">
            <a:off x="6037740" y="17547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41541730-5DD8-405C-AA45-1E0CD949C639}"/>
              </a:ext>
            </a:extLst>
          </p:cNvPr>
          <p:cNvSpPr txBox="1"/>
          <p:nvPr/>
        </p:nvSpPr>
        <p:spPr>
          <a:xfrm>
            <a:off x="7747714" y="10791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C9E25A7-868D-4DD7-8607-4A87F45D4616}"/>
              </a:ext>
            </a:extLst>
          </p:cNvPr>
          <p:cNvSpPr txBox="1"/>
          <p:nvPr/>
        </p:nvSpPr>
        <p:spPr>
          <a:xfrm>
            <a:off x="8691126" y="7037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688B6B3E-2317-4FD6-9C95-0E887B0AEDEB}"/>
              </a:ext>
            </a:extLst>
          </p:cNvPr>
          <p:cNvSpPr txBox="1"/>
          <p:nvPr/>
        </p:nvSpPr>
        <p:spPr>
          <a:xfrm>
            <a:off x="9157522" y="17298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0D5960F-CC54-4864-9A37-BC989474F897}"/>
              </a:ext>
            </a:extLst>
          </p:cNvPr>
          <p:cNvSpPr txBox="1"/>
          <p:nvPr/>
        </p:nvSpPr>
        <p:spPr>
          <a:xfrm>
            <a:off x="7798758" y="21473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冀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4C79A826-2ED8-4803-9200-BA20C68941FD}"/>
              </a:ext>
            </a:extLst>
          </p:cNvPr>
          <p:cNvSpPr txBox="1"/>
          <p:nvPr/>
        </p:nvSpPr>
        <p:spPr>
          <a:xfrm>
            <a:off x="8446092" y="22818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1B535EE-3131-485C-867F-70806F33E5F6}"/>
              </a:ext>
            </a:extLst>
          </p:cNvPr>
          <p:cNvSpPr txBox="1"/>
          <p:nvPr/>
        </p:nvSpPr>
        <p:spPr>
          <a:xfrm>
            <a:off x="9154464" y="277745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赣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C7ABDF6-810D-4680-B272-003B12CC0982}"/>
              </a:ext>
            </a:extLst>
          </p:cNvPr>
          <p:cNvSpPr txBox="1"/>
          <p:nvPr/>
        </p:nvSpPr>
        <p:spPr>
          <a:xfrm>
            <a:off x="6639570" y="263331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FE122C3-C9B7-4D0A-BB58-D8A5EF855176}"/>
              </a:ext>
            </a:extLst>
          </p:cNvPr>
          <p:cNvSpPr txBox="1"/>
          <p:nvPr/>
        </p:nvSpPr>
        <p:spPr>
          <a:xfrm>
            <a:off x="7045633" y="26070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津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9890660C-550E-4635-859F-B58EDD822BE4}"/>
              </a:ext>
            </a:extLst>
          </p:cNvPr>
          <p:cNvSpPr txBox="1"/>
          <p:nvPr/>
        </p:nvSpPr>
        <p:spPr>
          <a:xfrm>
            <a:off x="7491877" y="304024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皖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E2CC5D3-2F11-410C-B311-36C43757B269}"/>
              </a:ext>
            </a:extLst>
          </p:cNvPr>
          <p:cNvSpPr txBox="1"/>
          <p:nvPr/>
        </p:nvSpPr>
        <p:spPr>
          <a:xfrm>
            <a:off x="9035740" y="360029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45C9743-15B6-4887-A63D-E47B1AAFD6B6}"/>
              </a:ext>
            </a:extLst>
          </p:cNvPr>
          <p:cNvSpPr txBox="1"/>
          <p:nvPr/>
        </p:nvSpPr>
        <p:spPr>
          <a:xfrm>
            <a:off x="4311931" y="325354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67DE5D7-2CD4-4C6D-B314-2AA77FFC037A}"/>
              </a:ext>
            </a:extLst>
          </p:cNvPr>
          <p:cNvSpPr txBox="1"/>
          <p:nvPr/>
        </p:nvSpPr>
        <p:spPr>
          <a:xfrm>
            <a:off x="2572953" y="37639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藏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E2AF62F-46CB-49C4-AE78-4DEC32044F13}"/>
              </a:ext>
            </a:extLst>
          </p:cNvPr>
          <p:cNvSpPr txBox="1"/>
          <p:nvPr/>
        </p:nvSpPr>
        <p:spPr>
          <a:xfrm>
            <a:off x="5612179" y="30017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37587A1D-79D5-4057-9BA7-730F98529B2E}"/>
              </a:ext>
            </a:extLst>
          </p:cNvPr>
          <p:cNvSpPr txBox="1"/>
          <p:nvPr/>
        </p:nvSpPr>
        <p:spPr>
          <a:xfrm>
            <a:off x="5693558" y="37623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豫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B127A70-81B1-4B32-9F74-0D7FFD2ED6A1}"/>
              </a:ext>
            </a:extLst>
          </p:cNvPr>
          <p:cNvSpPr txBox="1"/>
          <p:nvPr/>
        </p:nvSpPr>
        <p:spPr>
          <a:xfrm>
            <a:off x="6556561" y="39141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陕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3CAE1BC-6A64-4D66-B56B-5FAC0A2A8724}"/>
              </a:ext>
            </a:extLst>
          </p:cNvPr>
          <p:cNvSpPr txBox="1"/>
          <p:nvPr/>
        </p:nvSpPr>
        <p:spPr>
          <a:xfrm>
            <a:off x="4362574" y="43527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贵或黔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428235D-639F-4289-B1DC-B3B615F1ECD5}"/>
              </a:ext>
            </a:extLst>
          </p:cNvPr>
          <p:cNvSpPr txBox="1"/>
          <p:nvPr/>
        </p:nvSpPr>
        <p:spPr>
          <a:xfrm>
            <a:off x="8065935" y="439254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闽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8DF5B32-86C7-48EF-A607-4112D24D08AE}"/>
              </a:ext>
            </a:extLst>
          </p:cNvPr>
          <p:cNvSpPr txBox="1"/>
          <p:nvPr/>
        </p:nvSpPr>
        <p:spPr>
          <a:xfrm>
            <a:off x="8678198" y="446651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49B700B8-861A-4EBD-A334-32D5885550B9}"/>
              </a:ext>
            </a:extLst>
          </p:cNvPr>
          <p:cNvSpPr txBox="1"/>
          <p:nvPr/>
        </p:nvSpPr>
        <p:spPr>
          <a:xfrm>
            <a:off x="2414155" y="48904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晋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9DB34A0-46F5-4F65-A610-54CBA694FCF0}"/>
              </a:ext>
            </a:extLst>
          </p:cNvPr>
          <p:cNvSpPr txBox="1"/>
          <p:nvPr/>
        </p:nvSpPr>
        <p:spPr>
          <a:xfrm>
            <a:off x="3434972" y="53983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云或滇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93A7C82F-5E0E-4255-9CE0-4AEA469AF4D7}"/>
              </a:ext>
            </a:extLst>
          </p:cNvPr>
          <p:cNvSpPr txBox="1"/>
          <p:nvPr/>
        </p:nvSpPr>
        <p:spPr>
          <a:xfrm>
            <a:off x="4609648" y="535214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川或蜀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CAE584A-BA4C-413E-ABEF-4B83F808C024}"/>
              </a:ext>
            </a:extLst>
          </p:cNvPr>
          <p:cNvSpPr txBox="1"/>
          <p:nvPr/>
        </p:nvSpPr>
        <p:spPr>
          <a:xfrm>
            <a:off x="2788256" y="179140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94B378CB-97E1-4CE0-9E3E-107BBECD571A}"/>
              </a:ext>
            </a:extLst>
          </p:cNvPr>
          <p:cNvSpPr txBox="1"/>
          <p:nvPr/>
        </p:nvSpPr>
        <p:spPr>
          <a:xfrm>
            <a:off x="5530113" y="45531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渝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382CB9A-BF38-4099-9691-E5FD4091C0E2}"/>
              </a:ext>
            </a:extLst>
          </p:cNvPr>
          <p:cNvSpPr txBox="1"/>
          <p:nvPr/>
        </p:nvSpPr>
        <p:spPr>
          <a:xfrm>
            <a:off x="6384357" y="4756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鄂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35A96AA-78F5-42CF-B9AD-0919E0AF1ECC}"/>
              </a:ext>
            </a:extLst>
          </p:cNvPr>
          <p:cNvSpPr txBox="1"/>
          <p:nvPr/>
        </p:nvSpPr>
        <p:spPr>
          <a:xfrm>
            <a:off x="6171965" y="560541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桂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EC64E64-EA13-46D7-850B-94C3F6329C23}"/>
              </a:ext>
            </a:extLst>
          </p:cNvPr>
          <p:cNvSpPr txBox="1"/>
          <p:nvPr/>
        </p:nvSpPr>
        <p:spPr>
          <a:xfrm>
            <a:off x="7541760" y="53647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71BA354-6F61-4511-B2CD-80E32BDB5904}"/>
              </a:ext>
            </a:extLst>
          </p:cNvPr>
          <p:cNvSpPr txBox="1"/>
          <p:nvPr/>
        </p:nvSpPr>
        <p:spPr>
          <a:xfrm>
            <a:off x="8709675" y="51133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DA585C3-C102-4013-B7C8-21780C9FADDC}"/>
              </a:ext>
            </a:extLst>
          </p:cNvPr>
          <p:cNvSpPr txBox="1"/>
          <p:nvPr/>
        </p:nvSpPr>
        <p:spPr>
          <a:xfrm>
            <a:off x="9076990" y="55720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琼</a:t>
            </a:r>
          </a:p>
        </p:txBody>
      </p:sp>
    </p:spTree>
    <p:extLst>
      <p:ext uri="{BB962C8B-B14F-4D97-AF65-F5344CB8AC3E}">
        <p14:creationId xmlns:p14="http://schemas.microsoft.com/office/powerpoint/2010/main" val="156353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3" grpId="0"/>
      <p:bldP spid="77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7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3503D950-9181-46A9-8A05-547CFCB730CC}"/>
              </a:ext>
            </a:extLst>
          </p:cNvPr>
          <p:cNvSpPr txBox="1"/>
          <p:nvPr/>
        </p:nvSpPr>
        <p:spPr>
          <a:xfrm>
            <a:off x="1553737" y="2668472"/>
            <a:ext cx="198002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eaLnBrk="0" fontAlgn="base" hangingPunct="0">
              <a:spcBef>
                <a:spcPts val="1200"/>
              </a:spcBef>
              <a:spcAft>
                <a:spcPct val="0"/>
              </a:spcAft>
              <a:defRPr sz="2400" b="1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微软雅黑" panose="020B0503020204020204" pitchFamily="34" charset="-122"/>
              </a:defRPr>
            </a:lvl1pPr>
          </a:lstStyle>
          <a:p>
            <a:pPr algn="ctr" defTabSz="914400"/>
            <a:r>
              <a:rPr lang="zh-CN" altLang="en-US" sz="2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帕米尔高原</a:t>
            </a:r>
            <a:endParaRPr lang="en-US" altLang="zh-CN" sz="2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20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西至约</a:t>
            </a:r>
            <a:r>
              <a:rPr lang="en-US" altLang="zh-CN" sz="20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72ºE</a:t>
            </a:r>
          </a:p>
        </p:txBody>
      </p:sp>
      <p:sp>
        <p:nvSpPr>
          <p:cNvPr id="3" name="TextBox 37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C66F669-06F2-4AEF-AB93-9DD7395BB2F3}"/>
              </a:ext>
            </a:extLst>
          </p:cNvPr>
          <p:cNvSpPr txBox="1"/>
          <p:nvPr/>
        </p:nvSpPr>
        <p:spPr>
          <a:xfrm>
            <a:off x="4310419" y="5721558"/>
            <a:ext cx="172835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eaLnBrk="0" fontAlgn="base" hangingPunct="0">
              <a:spcBef>
                <a:spcPts val="1200"/>
              </a:spcBef>
              <a:spcAft>
                <a:spcPct val="0"/>
              </a:spcAft>
              <a:defRPr sz="2400" b="1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微软雅黑" panose="020B0503020204020204" pitchFamily="34" charset="-122"/>
              </a:defRPr>
            </a:lvl1pPr>
          </a:lstStyle>
          <a:p>
            <a:pPr algn="ctr" defTabSz="914400"/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曾母暗沙</a:t>
            </a:r>
            <a:endParaRPr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南至约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4ºN</a:t>
            </a:r>
          </a:p>
        </p:txBody>
      </p:sp>
      <p:sp>
        <p:nvSpPr>
          <p:cNvPr id="4" name="TextBox 37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A8A7A92E-5D11-43DC-ADFB-A7B020AAAFE9}"/>
              </a:ext>
            </a:extLst>
          </p:cNvPr>
          <p:cNvSpPr txBox="1"/>
          <p:nvPr/>
        </p:nvSpPr>
        <p:spPr>
          <a:xfrm>
            <a:off x="9585785" y="1334605"/>
            <a:ext cx="2271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eaLnBrk="0" fontAlgn="base" hangingPunct="0">
              <a:spcBef>
                <a:spcPts val="1200"/>
              </a:spcBef>
              <a:spcAft>
                <a:spcPct val="0"/>
              </a:spcAft>
              <a:defRPr sz="2400" b="1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微软雅黑" panose="020B0503020204020204" pitchFamily="34" charset="-122"/>
              </a:defRPr>
            </a:lvl1pPr>
          </a:lstStyle>
          <a:p>
            <a:pPr lvl="0" algn="ct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黑龙江与乌苏里江主航道中心线相交处</a:t>
            </a:r>
          </a:p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黑瞎子岛</a:t>
            </a:r>
            <a:endParaRPr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东至约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135ºE</a:t>
            </a:r>
          </a:p>
        </p:txBody>
      </p:sp>
      <p:sp>
        <p:nvSpPr>
          <p:cNvPr id="5" name="TextBox 37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FAA762B7-2858-44E9-943B-84E1161B0CDA}"/>
              </a:ext>
            </a:extLst>
          </p:cNvPr>
          <p:cNvSpPr txBox="1"/>
          <p:nvPr/>
        </p:nvSpPr>
        <p:spPr>
          <a:xfrm>
            <a:off x="5818465" y="-7150"/>
            <a:ext cx="2842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eaLnBrk="0" fontAlgn="base" hangingPunct="0">
              <a:spcBef>
                <a:spcPts val="1200"/>
              </a:spcBef>
              <a:spcAft>
                <a:spcPct val="0"/>
              </a:spcAft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漠河以北黑龙江主航道中心线上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16AF503-FEC1-4EA1-BA7F-D007610C53ED}"/>
              </a:ext>
            </a:extLst>
          </p:cNvPr>
          <p:cNvGrpSpPr/>
          <p:nvPr/>
        </p:nvGrpSpPr>
        <p:grpSpPr>
          <a:xfrm>
            <a:off x="3907924" y="1379723"/>
            <a:ext cx="4492101" cy="4093932"/>
            <a:chOff x="723900" y="1421719"/>
            <a:chExt cx="5172075" cy="4273550"/>
          </a:xfr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5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8D5F6BD-1A6C-4C22-8761-DB6B47BFB085}"/>
                </a:ext>
              </a:extLst>
            </p:cNvPr>
            <p:cNvSpPr/>
            <p:nvPr/>
          </p:nvSpPr>
          <p:spPr bwMode="auto">
            <a:xfrm>
              <a:off x="2895600" y="1469344"/>
              <a:ext cx="2266950" cy="1933575"/>
            </a:xfrm>
            <a:custGeom>
              <a:avLst/>
              <a:gdLst>
                <a:gd name="T0" fmla="*/ 1322 w 1428"/>
                <a:gd name="T1" fmla="*/ 106 h 1218"/>
                <a:gd name="T2" fmla="*/ 1262 w 1428"/>
                <a:gd name="T3" fmla="*/ 116 h 1218"/>
                <a:gd name="T4" fmla="*/ 1216 w 1428"/>
                <a:gd name="T5" fmla="*/ 60 h 1218"/>
                <a:gd name="T6" fmla="*/ 1168 w 1428"/>
                <a:gd name="T7" fmla="*/ 58 h 1218"/>
                <a:gd name="T8" fmla="*/ 1136 w 1428"/>
                <a:gd name="T9" fmla="*/ 8 h 1218"/>
                <a:gd name="T10" fmla="*/ 1142 w 1428"/>
                <a:gd name="T11" fmla="*/ 44 h 1218"/>
                <a:gd name="T12" fmla="*/ 1118 w 1428"/>
                <a:gd name="T13" fmla="*/ 154 h 1218"/>
                <a:gd name="T14" fmla="*/ 1106 w 1428"/>
                <a:gd name="T15" fmla="*/ 244 h 1218"/>
                <a:gd name="T16" fmla="*/ 1014 w 1428"/>
                <a:gd name="T17" fmla="*/ 280 h 1218"/>
                <a:gd name="T18" fmla="*/ 974 w 1428"/>
                <a:gd name="T19" fmla="*/ 430 h 1218"/>
                <a:gd name="T20" fmla="*/ 1106 w 1428"/>
                <a:gd name="T21" fmla="*/ 400 h 1218"/>
                <a:gd name="T22" fmla="*/ 1192 w 1428"/>
                <a:gd name="T23" fmla="*/ 480 h 1218"/>
                <a:gd name="T24" fmla="*/ 1084 w 1428"/>
                <a:gd name="T25" fmla="*/ 512 h 1218"/>
                <a:gd name="T26" fmla="*/ 996 w 1428"/>
                <a:gd name="T27" fmla="*/ 606 h 1218"/>
                <a:gd name="T28" fmla="*/ 910 w 1428"/>
                <a:gd name="T29" fmla="*/ 664 h 1218"/>
                <a:gd name="T30" fmla="*/ 790 w 1428"/>
                <a:gd name="T31" fmla="*/ 662 h 1218"/>
                <a:gd name="T32" fmla="*/ 794 w 1428"/>
                <a:gd name="T33" fmla="*/ 748 h 1218"/>
                <a:gd name="T34" fmla="*/ 750 w 1428"/>
                <a:gd name="T35" fmla="*/ 786 h 1218"/>
                <a:gd name="T36" fmla="*/ 688 w 1428"/>
                <a:gd name="T37" fmla="*/ 864 h 1218"/>
                <a:gd name="T38" fmla="*/ 450 w 1428"/>
                <a:gd name="T39" fmla="*/ 914 h 1218"/>
                <a:gd name="T40" fmla="*/ 350 w 1428"/>
                <a:gd name="T41" fmla="*/ 922 h 1218"/>
                <a:gd name="T42" fmla="*/ 214 w 1428"/>
                <a:gd name="T43" fmla="*/ 856 h 1218"/>
                <a:gd name="T44" fmla="*/ 0 w 1428"/>
                <a:gd name="T45" fmla="*/ 844 h 1218"/>
                <a:gd name="T46" fmla="*/ 24 w 1428"/>
                <a:gd name="T47" fmla="*/ 908 h 1218"/>
                <a:gd name="T48" fmla="*/ 54 w 1428"/>
                <a:gd name="T49" fmla="*/ 994 h 1218"/>
                <a:gd name="T50" fmla="*/ 150 w 1428"/>
                <a:gd name="T51" fmla="*/ 984 h 1218"/>
                <a:gd name="T52" fmla="*/ 148 w 1428"/>
                <a:gd name="T53" fmla="*/ 1052 h 1218"/>
                <a:gd name="T54" fmla="*/ 192 w 1428"/>
                <a:gd name="T55" fmla="*/ 1092 h 1218"/>
                <a:gd name="T56" fmla="*/ 250 w 1428"/>
                <a:gd name="T57" fmla="*/ 1124 h 1218"/>
                <a:gd name="T58" fmla="*/ 334 w 1428"/>
                <a:gd name="T59" fmla="*/ 1080 h 1218"/>
                <a:gd name="T60" fmla="*/ 378 w 1428"/>
                <a:gd name="T61" fmla="*/ 1084 h 1218"/>
                <a:gd name="T62" fmla="*/ 366 w 1428"/>
                <a:gd name="T63" fmla="*/ 1142 h 1218"/>
                <a:gd name="T64" fmla="*/ 418 w 1428"/>
                <a:gd name="T65" fmla="*/ 1210 h 1218"/>
                <a:gd name="T66" fmla="*/ 458 w 1428"/>
                <a:gd name="T67" fmla="*/ 1148 h 1218"/>
                <a:gd name="T68" fmla="*/ 536 w 1428"/>
                <a:gd name="T69" fmla="*/ 1102 h 1218"/>
                <a:gd name="T70" fmla="*/ 552 w 1428"/>
                <a:gd name="T71" fmla="*/ 1180 h 1218"/>
                <a:gd name="T72" fmla="*/ 638 w 1428"/>
                <a:gd name="T73" fmla="*/ 1204 h 1218"/>
                <a:gd name="T74" fmla="*/ 712 w 1428"/>
                <a:gd name="T75" fmla="*/ 1098 h 1218"/>
                <a:gd name="T76" fmla="*/ 754 w 1428"/>
                <a:gd name="T77" fmla="*/ 1066 h 1218"/>
                <a:gd name="T78" fmla="*/ 826 w 1428"/>
                <a:gd name="T79" fmla="*/ 1016 h 1218"/>
                <a:gd name="T80" fmla="*/ 876 w 1428"/>
                <a:gd name="T81" fmla="*/ 986 h 1218"/>
                <a:gd name="T82" fmla="*/ 914 w 1428"/>
                <a:gd name="T83" fmla="*/ 940 h 1218"/>
                <a:gd name="T84" fmla="*/ 958 w 1428"/>
                <a:gd name="T85" fmla="*/ 840 h 1218"/>
                <a:gd name="T86" fmla="*/ 990 w 1428"/>
                <a:gd name="T87" fmla="*/ 896 h 1218"/>
                <a:gd name="T88" fmla="*/ 1068 w 1428"/>
                <a:gd name="T89" fmla="*/ 848 h 1218"/>
                <a:gd name="T90" fmla="*/ 1124 w 1428"/>
                <a:gd name="T91" fmla="*/ 796 h 1218"/>
                <a:gd name="T92" fmla="*/ 1162 w 1428"/>
                <a:gd name="T93" fmla="*/ 834 h 1218"/>
                <a:gd name="T94" fmla="*/ 1208 w 1428"/>
                <a:gd name="T95" fmla="*/ 892 h 1218"/>
                <a:gd name="T96" fmla="*/ 1266 w 1428"/>
                <a:gd name="T97" fmla="*/ 832 h 1218"/>
                <a:gd name="T98" fmla="*/ 1356 w 1428"/>
                <a:gd name="T99" fmla="*/ 756 h 1218"/>
                <a:gd name="T100" fmla="*/ 1396 w 1428"/>
                <a:gd name="T101" fmla="*/ 700 h 1218"/>
                <a:gd name="T102" fmla="*/ 1362 w 1428"/>
                <a:gd name="T103" fmla="*/ 636 h 1218"/>
                <a:gd name="T104" fmla="*/ 1314 w 1428"/>
                <a:gd name="T105" fmla="*/ 588 h 1218"/>
                <a:gd name="T106" fmla="*/ 1290 w 1428"/>
                <a:gd name="T107" fmla="*/ 508 h 1218"/>
                <a:gd name="T108" fmla="*/ 1344 w 1428"/>
                <a:gd name="T109" fmla="*/ 464 h 1218"/>
                <a:gd name="T110" fmla="*/ 1314 w 1428"/>
                <a:gd name="T111" fmla="*/ 378 h 1218"/>
                <a:gd name="T112" fmla="*/ 1358 w 1428"/>
                <a:gd name="T113" fmla="*/ 320 h 1218"/>
                <a:gd name="T114" fmla="*/ 1388 w 1428"/>
                <a:gd name="T115" fmla="*/ 260 h 1218"/>
                <a:gd name="T116" fmla="*/ 1402 w 1428"/>
                <a:gd name="T117" fmla="*/ 16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8" y="58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28" y="22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58" y="408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84"/>
                  </a:lnTo>
                  <a:lnTo>
                    <a:pt x="150" y="98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48" y="1052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2" y="1096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82" y="1124"/>
                  </a:lnTo>
                  <a:lnTo>
                    <a:pt x="382" y="1124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474" y="1104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22" y="109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574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4" y="1004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88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38" y="820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300" y="546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44" y="336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58" y="320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204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16270683-0320-401C-8AB3-DF4D65612CE3}"/>
                </a:ext>
              </a:extLst>
            </p:cNvPr>
            <p:cNvSpPr/>
            <p:nvPr/>
          </p:nvSpPr>
          <p:spPr bwMode="auto">
            <a:xfrm>
              <a:off x="2460625" y="2777444"/>
              <a:ext cx="1447800" cy="1225550"/>
            </a:xfrm>
            <a:custGeom>
              <a:avLst/>
              <a:gdLst>
                <a:gd name="T0" fmla="*/ 536 w 912"/>
                <a:gd name="T1" fmla="*/ 308 h 772"/>
                <a:gd name="T2" fmla="*/ 516 w 912"/>
                <a:gd name="T3" fmla="*/ 320 h 772"/>
                <a:gd name="T4" fmla="*/ 456 w 912"/>
                <a:gd name="T5" fmla="*/ 264 h 772"/>
                <a:gd name="T6" fmla="*/ 424 w 912"/>
                <a:gd name="T7" fmla="*/ 242 h 772"/>
                <a:gd name="T8" fmla="*/ 390 w 912"/>
                <a:gd name="T9" fmla="*/ 204 h 772"/>
                <a:gd name="T10" fmla="*/ 396 w 912"/>
                <a:gd name="T11" fmla="*/ 156 h 772"/>
                <a:gd name="T12" fmla="*/ 334 w 912"/>
                <a:gd name="T13" fmla="*/ 178 h 772"/>
                <a:gd name="T14" fmla="*/ 304 w 912"/>
                <a:gd name="T15" fmla="*/ 142 h 772"/>
                <a:gd name="T16" fmla="*/ 276 w 912"/>
                <a:gd name="T17" fmla="*/ 48 h 772"/>
                <a:gd name="T18" fmla="*/ 256 w 912"/>
                <a:gd name="T19" fmla="*/ 14 h 772"/>
                <a:gd name="T20" fmla="*/ 210 w 912"/>
                <a:gd name="T21" fmla="*/ 56 h 772"/>
                <a:gd name="T22" fmla="*/ 168 w 912"/>
                <a:gd name="T23" fmla="*/ 70 h 772"/>
                <a:gd name="T24" fmla="*/ 108 w 912"/>
                <a:gd name="T25" fmla="*/ 86 h 772"/>
                <a:gd name="T26" fmla="*/ 60 w 912"/>
                <a:gd name="T27" fmla="*/ 132 h 772"/>
                <a:gd name="T28" fmla="*/ 8 w 912"/>
                <a:gd name="T29" fmla="*/ 158 h 772"/>
                <a:gd name="T30" fmla="*/ 40 w 912"/>
                <a:gd name="T31" fmla="*/ 236 h 772"/>
                <a:gd name="T32" fmla="*/ 112 w 912"/>
                <a:gd name="T33" fmla="*/ 254 h 772"/>
                <a:gd name="T34" fmla="*/ 220 w 912"/>
                <a:gd name="T35" fmla="*/ 278 h 772"/>
                <a:gd name="T36" fmla="*/ 302 w 912"/>
                <a:gd name="T37" fmla="*/ 284 h 772"/>
                <a:gd name="T38" fmla="*/ 372 w 912"/>
                <a:gd name="T39" fmla="*/ 312 h 772"/>
                <a:gd name="T40" fmla="*/ 430 w 912"/>
                <a:gd name="T41" fmla="*/ 336 h 772"/>
                <a:gd name="T42" fmla="*/ 524 w 912"/>
                <a:gd name="T43" fmla="*/ 406 h 772"/>
                <a:gd name="T44" fmla="*/ 560 w 912"/>
                <a:gd name="T45" fmla="*/ 494 h 772"/>
                <a:gd name="T46" fmla="*/ 528 w 912"/>
                <a:gd name="T47" fmla="*/ 598 h 772"/>
                <a:gd name="T48" fmla="*/ 508 w 912"/>
                <a:gd name="T49" fmla="*/ 630 h 772"/>
                <a:gd name="T50" fmla="*/ 488 w 912"/>
                <a:gd name="T51" fmla="*/ 658 h 772"/>
                <a:gd name="T52" fmla="*/ 498 w 912"/>
                <a:gd name="T53" fmla="*/ 706 h 772"/>
                <a:gd name="T54" fmla="*/ 524 w 912"/>
                <a:gd name="T55" fmla="*/ 696 h 772"/>
                <a:gd name="T56" fmla="*/ 528 w 912"/>
                <a:gd name="T57" fmla="*/ 668 h 772"/>
                <a:gd name="T58" fmla="*/ 554 w 912"/>
                <a:gd name="T59" fmla="*/ 642 h 772"/>
                <a:gd name="T60" fmla="*/ 596 w 912"/>
                <a:gd name="T61" fmla="*/ 684 h 772"/>
                <a:gd name="T62" fmla="*/ 666 w 912"/>
                <a:gd name="T63" fmla="*/ 724 h 772"/>
                <a:gd name="T64" fmla="*/ 670 w 912"/>
                <a:gd name="T65" fmla="*/ 760 h 772"/>
                <a:gd name="T66" fmla="*/ 730 w 912"/>
                <a:gd name="T67" fmla="*/ 744 h 772"/>
                <a:gd name="T68" fmla="*/ 728 w 912"/>
                <a:gd name="T69" fmla="*/ 712 h 772"/>
                <a:gd name="T70" fmla="*/ 780 w 912"/>
                <a:gd name="T71" fmla="*/ 688 h 772"/>
                <a:gd name="T72" fmla="*/ 766 w 912"/>
                <a:gd name="T73" fmla="*/ 626 h 772"/>
                <a:gd name="T74" fmla="*/ 796 w 912"/>
                <a:gd name="T75" fmla="*/ 580 h 772"/>
                <a:gd name="T76" fmla="*/ 838 w 912"/>
                <a:gd name="T77" fmla="*/ 586 h 772"/>
                <a:gd name="T78" fmla="*/ 876 w 912"/>
                <a:gd name="T79" fmla="*/ 556 h 772"/>
                <a:gd name="T80" fmla="*/ 906 w 912"/>
                <a:gd name="T81" fmla="*/ 512 h 772"/>
                <a:gd name="T82" fmla="*/ 868 w 912"/>
                <a:gd name="T83" fmla="*/ 472 h 772"/>
                <a:gd name="T84" fmla="*/ 810 w 912"/>
                <a:gd name="T85" fmla="*/ 436 h 772"/>
                <a:gd name="T86" fmla="*/ 808 w 912"/>
                <a:gd name="T87" fmla="*/ 496 h 772"/>
                <a:gd name="T88" fmla="*/ 812 w 912"/>
                <a:gd name="T89" fmla="*/ 538 h 772"/>
                <a:gd name="T90" fmla="*/ 792 w 912"/>
                <a:gd name="T91" fmla="*/ 544 h 772"/>
                <a:gd name="T92" fmla="*/ 776 w 912"/>
                <a:gd name="T93" fmla="*/ 580 h 772"/>
                <a:gd name="T94" fmla="*/ 746 w 912"/>
                <a:gd name="T95" fmla="*/ 566 h 772"/>
                <a:gd name="T96" fmla="*/ 712 w 912"/>
                <a:gd name="T97" fmla="*/ 538 h 772"/>
                <a:gd name="T98" fmla="*/ 716 w 912"/>
                <a:gd name="T99" fmla="*/ 506 h 772"/>
                <a:gd name="T100" fmla="*/ 688 w 912"/>
                <a:gd name="T101" fmla="*/ 434 h 772"/>
                <a:gd name="T102" fmla="*/ 624 w 912"/>
                <a:gd name="T103" fmla="*/ 402 h 772"/>
                <a:gd name="T104" fmla="*/ 598 w 912"/>
                <a:gd name="T105" fmla="*/ 376 h 772"/>
                <a:gd name="T106" fmla="*/ 604 w 912"/>
                <a:gd name="T107" fmla="*/ 324 h 772"/>
                <a:gd name="T108" fmla="*/ 648 w 912"/>
                <a:gd name="T109" fmla="*/ 276 h 772"/>
                <a:gd name="T110" fmla="*/ 592 w 912"/>
                <a:gd name="T111" fmla="*/ 28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2" y="296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16" y="320"/>
                  </a:lnTo>
                  <a:lnTo>
                    <a:pt x="516" y="320"/>
                  </a:lnTo>
                  <a:lnTo>
                    <a:pt x="516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406" y="228"/>
                  </a:lnTo>
                  <a:lnTo>
                    <a:pt x="406" y="228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56" y="14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38" y="420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4" y="696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0" y="676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2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36" y="70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48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08" y="496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6" y="512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12" y="540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2" y="512"/>
                  </a:lnTo>
                  <a:lnTo>
                    <a:pt x="712" y="512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8" y="376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2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4" y="324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C7707D0-3AE9-4658-8520-CE72855991BC}"/>
                </a:ext>
              </a:extLst>
            </p:cNvPr>
            <p:cNvSpPr/>
            <p:nvPr/>
          </p:nvSpPr>
          <p:spPr bwMode="auto">
            <a:xfrm>
              <a:off x="3489325" y="3202894"/>
              <a:ext cx="292100" cy="482600"/>
            </a:xfrm>
            <a:custGeom>
              <a:avLst/>
              <a:gdLst>
                <a:gd name="T0" fmla="*/ 92 w 184"/>
                <a:gd name="T1" fmla="*/ 58 h 304"/>
                <a:gd name="T2" fmla="*/ 92 w 184"/>
                <a:gd name="T3" fmla="*/ 86 h 304"/>
                <a:gd name="T4" fmla="*/ 84 w 184"/>
                <a:gd name="T5" fmla="*/ 108 h 304"/>
                <a:gd name="T6" fmla="*/ 84 w 184"/>
                <a:gd name="T7" fmla="*/ 112 h 304"/>
                <a:gd name="T8" fmla="*/ 80 w 184"/>
                <a:gd name="T9" fmla="*/ 120 h 304"/>
                <a:gd name="T10" fmla="*/ 76 w 184"/>
                <a:gd name="T11" fmla="*/ 124 h 304"/>
                <a:gd name="T12" fmla="*/ 74 w 184"/>
                <a:gd name="T13" fmla="*/ 122 h 304"/>
                <a:gd name="T14" fmla="*/ 44 w 184"/>
                <a:gd name="T15" fmla="*/ 130 h 304"/>
                <a:gd name="T16" fmla="*/ 12 w 184"/>
                <a:gd name="T17" fmla="*/ 134 h 304"/>
                <a:gd name="T18" fmla="*/ 8 w 184"/>
                <a:gd name="T19" fmla="*/ 140 h 304"/>
                <a:gd name="T20" fmla="*/ 38 w 184"/>
                <a:gd name="T21" fmla="*/ 144 h 304"/>
                <a:gd name="T22" fmla="*/ 40 w 184"/>
                <a:gd name="T23" fmla="*/ 144 h 304"/>
                <a:gd name="T24" fmla="*/ 48 w 184"/>
                <a:gd name="T25" fmla="*/ 162 h 304"/>
                <a:gd name="T26" fmla="*/ 56 w 184"/>
                <a:gd name="T27" fmla="*/ 168 h 304"/>
                <a:gd name="T28" fmla="*/ 60 w 184"/>
                <a:gd name="T29" fmla="*/ 184 h 304"/>
                <a:gd name="T30" fmla="*/ 70 w 184"/>
                <a:gd name="T31" fmla="*/ 216 h 304"/>
                <a:gd name="T32" fmla="*/ 72 w 184"/>
                <a:gd name="T33" fmla="*/ 216 h 304"/>
                <a:gd name="T34" fmla="*/ 76 w 184"/>
                <a:gd name="T35" fmla="*/ 232 h 304"/>
                <a:gd name="T36" fmla="*/ 72 w 184"/>
                <a:gd name="T37" fmla="*/ 248 h 304"/>
                <a:gd name="T38" fmla="*/ 72 w 184"/>
                <a:gd name="T39" fmla="*/ 264 h 304"/>
                <a:gd name="T40" fmla="*/ 82 w 184"/>
                <a:gd name="T41" fmla="*/ 270 h 304"/>
                <a:gd name="T42" fmla="*/ 100 w 184"/>
                <a:gd name="T43" fmla="*/ 280 h 304"/>
                <a:gd name="T44" fmla="*/ 106 w 184"/>
                <a:gd name="T45" fmla="*/ 292 h 304"/>
                <a:gd name="T46" fmla="*/ 116 w 184"/>
                <a:gd name="T47" fmla="*/ 302 h 304"/>
                <a:gd name="T48" fmla="*/ 124 w 184"/>
                <a:gd name="T49" fmla="*/ 304 h 304"/>
                <a:gd name="T50" fmla="*/ 122 w 184"/>
                <a:gd name="T51" fmla="*/ 288 h 304"/>
                <a:gd name="T52" fmla="*/ 122 w 184"/>
                <a:gd name="T53" fmla="*/ 278 h 304"/>
                <a:gd name="T54" fmla="*/ 126 w 184"/>
                <a:gd name="T55" fmla="*/ 274 h 304"/>
                <a:gd name="T56" fmla="*/ 140 w 184"/>
                <a:gd name="T57" fmla="*/ 268 h 304"/>
                <a:gd name="T58" fmla="*/ 142 w 184"/>
                <a:gd name="T59" fmla="*/ 268 h 304"/>
                <a:gd name="T60" fmla="*/ 144 w 184"/>
                <a:gd name="T61" fmla="*/ 268 h 304"/>
                <a:gd name="T62" fmla="*/ 156 w 184"/>
                <a:gd name="T63" fmla="*/ 266 h 304"/>
                <a:gd name="T64" fmla="*/ 158 w 184"/>
                <a:gd name="T65" fmla="*/ 244 h 304"/>
                <a:gd name="T66" fmla="*/ 148 w 184"/>
                <a:gd name="T67" fmla="*/ 232 h 304"/>
                <a:gd name="T68" fmla="*/ 138 w 184"/>
                <a:gd name="T69" fmla="*/ 232 h 304"/>
                <a:gd name="T70" fmla="*/ 132 w 184"/>
                <a:gd name="T71" fmla="*/ 210 h 304"/>
                <a:gd name="T72" fmla="*/ 136 w 184"/>
                <a:gd name="T73" fmla="*/ 168 h 304"/>
                <a:gd name="T74" fmla="*/ 164 w 184"/>
                <a:gd name="T75" fmla="*/ 160 h 304"/>
                <a:gd name="T76" fmla="*/ 184 w 184"/>
                <a:gd name="T77" fmla="*/ 108 h 304"/>
                <a:gd name="T78" fmla="*/ 180 w 184"/>
                <a:gd name="T79" fmla="*/ 100 h 304"/>
                <a:gd name="T80" fmla="*/ 168 w 184"/>
                <a:gd name="T81" fmla="*/ 96 h 304"/>
                <a:gd name="T82" fmla="*/ 166 w 184"/>
                <a:gd name="T83" fmla="*/ 96 h 304"/>
                <a:gd name="T84" fmla="*/ 152 w 184"/>
                <a:gd name="T85" fmla="*/ 96 h 304"/>
                <a:gd name="T86" fmla="*/ 144 w 184"/>
                <a:gd name="T87" fmla="*/ 84 h 304"/>
                <a:gd name="T88" fmla="*/ 142 w 184"/>
                <a:gd name="T89" fmla="*/ 84 h 304"/>
                <a:gd name="T90" fmla="*/ 146 w 184"/>
                <a:gd name="T91" fmla="*/ 52 h 304"/>
                <a:gd name="T92" fmla="*/ 148 w 184"/>
                <a:gd name="T93" fmla="*/ 48 h 304"/>
                <a:gd name="T94" fmla="*/ 152 w 184"/>
                <a:gd name="T95" fmla="*/ 36 h 304"/>
                <a:gd name="T96" fmla="*/ 156 w 184"/>
                <a:gd name="T97" fmla="*/ 20 h 304"/>
                <a:gd name="T98" fmla="*/ 128 w 184"/>
                <a:gd name="T9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29BEC2C7-7615-4A29-9FB9-C9D6B821D2B9}"/>
                </a:ext>
              </a:extLst>
            </p:cNvPr>
            <p:cNvSpPr/>
            <p:nvPr/>
          </p:nvSpPr>
          <p:spPr bwMode="auto">
            <a:xfrm>
              <a:off x="723900" y="1932894"/>
              <a:ext cx="2070100" cy="1565275"/>
            </a:xfrm>
            <a:custGeom>
              <a:avLst/>
              <a:gdLst>
                <a:gd name="T0" fmla="*/ 1262 w 1304"/>
                <a:gd name="T1" fmla="*/ 442 h 986"/>
                <a:gd name="T2" fmla="*/ 1222 w 1304"/>
                <a:gd name="T3" fmla="*/ 404 h 986"/>
                <a:gd name="T4" fmla="*/ 1178 w 1304"/>
                <a:gd name="T5" fmla="*/ 360 h 986"/>
                <a:gd name="T6" fmla="*/ 1084 w 1304"/>
                <a:gd name="T7" fmla="*/ 334 h 986"/>
                <a:gd name="T8" fmla="*/ 1026 w 1304"/>
                <a:gd name="T9" fmla="*/ 300 h 986"/>
                <a:gd name="T10" fmla="*/ 1048 w 1304"/>
                <a:gd name="T11" fmla="*/ 180 h 986"/>
                <a:gd name="T12" fmla="*/ 996 w 1304"/>
                <a:gd name="T13" fmla="*/ 100 h 986"/>
                <a:gd name="T14" fmla="*/ 964 w 1304"/>
                <a:gd name="T15" fmla="*/ 74 h 986"/>
                <a:gd name="T16" fmla="*/ 938 w 1304"/>
                <a:gd name="T17" fmla="*/ 48 h 986"/>
                <a:gd name="T18" fmla="*/ 876 w 1304"/>
                <a:gd name="T19" fmla="*/ 36 h 986"/>
                <a:gd name="T20" fmla="*/ 816 w 1304"/>
                <a:gd name="T21" fmla="*/ 66 h 986"/>
                <a:gd name="T22" fmla="*/ 798 w 1304"/>
                <a:gd name="T23" fmla="*/ 130 h 986"/>
                <a:gd name="T24" fmla="*/ 750 w 1304"/>
                <a:gd name="T25" fmla="*/ 144 h 986"/>
                <a:gd name="T26" fmla="*/ 618 w 1304"/>
                <a:gd name="T27" fmla="*/ 224 h 986"/>
                <a:gd name="T28" fmla="*/ 602 w 1304"/>
                <a:gd name="T29" fmla="*/ 236 h 986"/>
                <a:gd name="T30" fmla="*/ 548 w 1304"/>
                <a:gd name="T31" fmla="*/ 220 h 986"/>
                <a:gd name="T32" fmla="*/ 482 w 1304"/>
                <a:gd name="T33" fmla="*/ 234 h 986"/>
                <a:gd name="T34" fmla="*/ 490 w 1304"/>
                <a:gd name="T35" fmla="*/ 336 h 986"/>
                <a:gd name="T36" fmla="*/ 466 w 1304"/>
                <a:gd name="T37" fmla="*/ 396 h 986"/>
                <a:gd name="T38" fmla="*/ 458 w 1304"/>
                <a:gd name="T39" fmla="*/ 382 h 986"/>
                <a:gd name="T40" fmla="*/ 426 w 1304"/>
                <a:gd name="T41" fmla="*/ 432 h 986"/>
                <a:gd name="T42" fmla="*/ 332 w 1304"/>
                <a:gd name="T43" fmla="*/ 468 h 986"/>
                <a:gd name="T44" fmla="*/ 254 w 1304"/>
                <a:gd name="T45" fmla="*/ 470 h 986"/>
                <a:gd name="T46" fmla="*/ 184 w 1304"/>
                <a:gd name="T47" fmla="*/ 506 h 986"/>
                <a:gd name="T48" fmla="*/ 104 w 1304"/>
                <a:gd name="T49" fmla="*/ 494 h 986"/>
                <a:gd name="T50" fmla="*/ 60 w 1304"/>
                <a:gd name="T51" fmla="*/ 482 h 986"/>
                <a:gd name="T52" fmla="*/ 10 w 1304"/>
                <a:gd name="T53" fmla="*/ 528 h 986"/>
                <a:gd name="T54" fmla="*/ 14 w 1304"/>
                <a:gd name="T55" fmla="*/ 562 h 986"/>
                <a:gd name="T56" fmla="*/ 30 w 1304"/>
                <a:gd name="T57" fmla="*/ 580 h 986"/>
                <a:gd name="T58" fmla="*/ 42 w 1304"/>
                <a:gd name="T59" fmla="*/ 712 h 986"/>
                <a:gd name="T60" fmla="*/ 12 w 1304"/>
                <a:gd name="T61" fmla="*/ 724 h 986"/>
                <a:gd name="T62" fmla="*/ 72 w 1304"/>
                <a:gd name="T63" fmla="*/ 764 h 986"/>
                <a:gd name="T64" fmla="*/ 120 w 1304"/>
                <a:gd name="T65" fmla="*/ 834 h 986"/>
                <a:gd name="T66" fmla="*/ 174 w 1304"/>
                <a:gd name="T67" fmla="*/ 888 h 986"/>
                <a:gd name="T68" fmla="*/ 210 w 1304"/>
                <a:gd name="T69" fmla="*/ 980 h 986"/>
                <a:gd name="T70" fmla="*/ 260 w 1304"/>
                <a:gd name="T71" fmla="*/ 984 h 986"/>
                <a:gd name="T72" fmla="*/ 278 w 1304"/>
                <a:gd name="T73" fmla="*/ 948 h 986"/>
                <a:gd name="T74" fmla="*/ 298 w 1304"/>
                <a:gd name="T75" fmla="*/ 926 h 986"/>
                <a:gd name="T76" fmla="*/ 412 w 1304"/>
                <a:gd name="T77" fmla="*/ 944 h 986"/>
                <a:gd name="T78" fmla="*/ 460 w 1304"/>
                <a:gd name="T79" fmla="*/ 930 h 986"/>
                <a:gd name="T80" fmla="*/ 502 w 1304"/>
                <a:gd name="T81" fmla="*/ 960 h 986"/>
                <a:gd name="T82" fmla="*/ 634 w 1304"/>
                <a:gd name="T83" fmla="*/ 958 h 986"/>
                <a:gd name="T84" fmla="*/ 736 w 1304"/>
                <a:gd name="T85" fmla="*/ 934 h 986"/>
                <a:gd name="T86" fmla="*/ 830 w 1304"/>
                <a:gd name="T87" fmla="*/ 944 h 986"/>
                <a:gd name="T88" fmla="*/ 892 w 1304"/>
                <a:gd name="T89" fmla="*/ 968 h 986"/>
                <a:gd name="T90" fmla="*/ 940 w 1304"/>
                <a:gd name="T91" fmla="*/ 940 h 986"/>
                <a:gd name="T92" fmla="*/ 954 w 1304"/>
                <a:gd name="T93" fmla="*/ 920 h 986"/>
                <a:gd name="T94" fmla="*/ 956 w 1304"/>
                <a:gd name="T95" fmla="*/ 888 h 986"/>
                <a:gd name="T96" fmla="*/ 922 w 1304"/>
                <a:gd name="T97" fmla="*/ 856 h 986"/>
                <a:gd name="T98" fmla="*/ 966 w 1304"/>
                <a:gd name="T99" fmla="*/ 796 h 986"/>
                <a:gd name="T100" fmla="*/ 1056 w 1304"/>
                <a:gd name="T101" fmla="*/ 780 h 986"/>
                <a:gd name="T102" fmla="*/ 1086 w 1304"/>
                <a:gd name="T103" fmla="*/ 748 h 986"/>
                <a:gd name="T104" fmla="*/ 1094 w 1304"/>
                <a:gd name="T105" fmla="*/ 686 h 986"/>
                <a:gd name="T106" fmla="*/ 1132 w 1304"/>
                <a:gd name="T107" fmla="*/ 676 h 986"/>
                <a:gd name="T108" fmla="*/ 1188 w 1304"/>
                <a:gd name="T109" fmla="*/ 612 h 986"/>
                <a:gd name="T110" fmla="*/ 1246 w 1304"/>
                <a:gd name="T111" fmla="*/ 598 h 986"/>
                <a:gd name="T112" fmla="*/ 1296 w 1304"/>
                <a:gd name="T113" fmla="*/ 580 h 986"/>
                <a:gd name="T114" fmla="*/ 1302 w 1304"/>
                <a:gd name="T115" fmla="*/ 53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04" h="985">
                  <a:moveTo>
                    <a:pt x="1302" y="530"/>
                  </a:moveTo>
                  <a:lnTo>
                    <a:pt x="1304" y="530"/>
                  </a:ln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22" y="404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6" y="226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2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0" y="932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892" y="968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70" y="588"/>
                  </a:lnTo>
                  <a:lnTo>
                    <a:pt x="1270" y="588"/>
                  </a:lnTo>
                  <a:lnTo>
                    <a:pt x="1270" y="58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298" y="538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C6005B51-CFBC-4BAB-9F7A-177C9E30E18C}"/>
                </a:ext>
              </a:extLst>
            </p:cNvPr>
            <p:cNvSpPr/>
            <p:nvPr/>
          </p:nvSpPr>
          <p:spPr bwMode="auto">
            <a:xfrm>
              <a:off x="2066925" y="3161619"/>
              <a:ext cx="1289050" cy="923925"/>
            </a:xfrm>
            <a:custGeom>
              <a:avLst/>
              <a:gdLst>
                <a:gd name="T0" fmla="*/ 482 w 812"/>
                <a:gd name="T1" fmla="*/ 58 h 582"/>
                <a:gd name="T2" fmla="*/ 436 w 812"/>
                <a:gd name="T3" fmla="*/ 74 h 582"/>
                <a:gd name="T4" fmla="*/ 356 w 812"/>
                <a:gd name="T5" fmla="*/ 18 h 582"/>
                <a:gd name="T6" fmla="*/ 314 w 812"/>
                <a:gd name="T7" fmla="*/ 6 h 582"/>
                <a:gd name="T8" fmla="*/ 248 w 812"/>
                <a:gd name="T9" fmla="*/ 6 h 582"/>
                <a:gd name="T10" fmla="*/ 196 w 812"/>
                <a:gd name="T11" fmla="*/ 20 h 582"/>
                <a:gd name="T12" fmla="*/ 158 w 812"/>
                <a:gd name="T13" fmla="*/ 28 h 582"/>
                <a:gd name="T14" fmla="*/ 82 w 812"/>
                <a:gd name="T15" fmla="*/ 40 h 582"/>
                <a:gd name="T16" fmla="*/ 98 w 812"/>
                <a:gd name="T17" fmla="*/ 90 h 582"/>
                <a:gd name="T18" fmla="*/ 120 w 812"/>
                <a:gd name="T19" fmla="*/ 118 h 582"/>
                <a:gd name="T20" fmla="*/ 102 w 812"/>
                <a:gd name="T21" fmla="*/ 166 h 582"/>
                <a:gd name="T22" fmla="*/ 112 w 812"/>
                <a:gd name="T23" fmla="*/ 204 h 582"/>
                <a:gd name="T24" fmla="*/ 96 w 812"/>
                <a:gd name="T25" fmla="*/ 216 h 582"/>
                <a:gd name="T26" fmla="*/ 44 w 812"/>
                <a:gd name="T27" fmla="*/ 202 h 582"/>
                <a:gd name="T28" fmla="*/ 16 w 812"/>
                <a:gd name="T29" fmla="*/ 248 h 582"/>
                <a:gd name="T30" fmla="*/ 4 w 812"/>
                <a:gd name="T31" fmla="*/ 262 h 582"/>
                <a:gd name="T32" fmla="*/ 18 w 812"/>
                <a:gd name="T33" fmla="*/ 310 h 582"/>
                <a:gd name="T34" fmla="*/ 0 w 812"/>
                <a:gd name="T35" fmla="*/ 370 h 582"/>
                <a:gd name="T36" fmla="*/ 40 w 812"/>
                <a:gd name="T37" fmla="*/ 422 h 582"/>
                <a:gd name="T38" fmla="*/ 76 w 812"/>
                <a:gd name="T39" fmla="*/ 418 h 582"/>
                <a:gd name="T40" fmla="*/ 92 w 812"/>
                <a:gd name="T41" fmla="*/ 426 h 582"/>
                <a:gd name="T42" fmla="*/ 126 w 812"/>
                <a:gd name="T43" fmla="*/ 458 h 582"/>
                <a:gd name="T44" fmla="*/ 160 w 812"/>
                <a:gd name="T45" fmla="*/ 474 h 582"/>
                <a:gd name="T46" fmla="*/ 232 w 812"/>
                <a:gd name="T47" fmla="*/ 498 h 582"/>
                <a:gd name="T48" fmla="*/ 304 w 812"/>
                <a:gd name="T49" fmla="*/ 496 h 582"/>
                <a:gd name="T50" fmla="*/ 340 w 812"/>
                <a:gd name="T51" fmla="*/ 536 h 582"/>
                <a:gd name="T52" fmla="*/ 350 w 812"/>
                <a:gd name="T53" fmla="*/ 554 h 582"/>
                <a:gd name="T54" fmla="*/ 366 w 812"/>
                <a:gd name="T55" fmla="*/ 578 h 582"/>
                <a:gd name="T56" fmla="*/ 404 w 812"/>
                <a:gd name="T57" fmla="*/ 554 h 582"/>
                <a:gd name="T58" fmla="*/ 444 w 812"/>
                <a:gd name="T59" fmla="*/ 554 h 582"/>
                <a:gd name="T60" fmla="*/ 452 w 812"/>
                <a:gd name="T61" fmla="*/ 522 h 582"/>
                <a:gd name="T62" fmla="*/ 484 w 812"/>
                <a:gd name="T63" fmla="*/ 458 h 582"/>
                <a:gd name="T64" fmla="*/ 480 w 812"/>
                <a:gd name="T65" fmla="*/ 418 h 582"/>
                <a:gd name="T66" fmla="*/ 532 w 812"/>
                <a:gd name="T67" fmla="*/ 414 h 582"/>
                <a:gd name="T68" fmla="*/ 560 w 812"/>
                <a:gd name="T69" fmla="*/ 452 h 582"/>
                <a:gd name="T70" fmla="*/ 580 w 812"/>
                <a:gd name="T71" fmla="*/ 468 h 582"/>
                <a:gd name="T72" fmla="*/ 598 w 812"/>
                <a:gd name="T73" fmla="*/ 498 h 582"/>
                <a:gd name="T74" fmla="*/ 650 w 812"/>
                <a:gd name="T75" fmla="*/ 518 h 582"/>
                <a:gd name="T76" fmla="*/ 664 w 812"/>
                <a:gd name="T77" fmla="*/ 522 h 582"/>
                <a:gd name="T78" fmla="*/ 700 w 812"/>
                <a:gd name="T79" fmla="*/ 508 h 582"/>
                <a:gd name="T80" fmla="*/ 698 w 812"/>
                <a:gd name="T81" fmla="*/ 480 h 582"/>
                <a:gd name="T82" fmla="*/ 696 w 812"/>
                <a:gd name="T83" fmla="*/ 460 h 582"/>
                <a:gd name="T84" fmla="*/ 690 w 812"/>
                <a:gd name="T85" fmla="*/ 406 h 582"/>
                <a:gd name="T86" fmla="*/ 746 w 812"/>
                <a:gd name="T87" fmla="*/ 392 h 582"/>
                <a:gd name="T88" fmla="*/ 728 w 812"/>
                <a:gd name="T89" fmla="*/ 374 h 582"/>
                <a:gd name="T90" fmla="*/ 782 w 812"/>
                <a:gd name="T91" fmla="*/ 314 h 582"/>
                <a:gd name="T92" fmla="*/ 800 w 812"/>
                <a:gd name="T93" fmla="*/ 256 h 582"/>
                <a:gd name="T94" fmla="*/ 778 w 812"/>
                <a:gd name="T95" fmla="*/ 182 h 582"/>
                <a:gd name="T96" fmla="*/ 736 w 812"/>
                <a:gd name="T97" fmla="*/ 158 h 582"/>
                <a:gd name="T98" fmla="*/ 664 w 812"/>
                <a:gd name="T99" fmla="*/ 94 h 582"/>
                <a:gd name="T100" fmla="*/ 644 w 812"/>
                <a:gd name="T101" fmla="*/ 106 h 582"/>
                <a:gd name="T102" fmla="*/ 596 w 812"/>
                <a:gd name="T103" fmla="*/ 62 h 582"/>
                <a:gd name="T104" fmla="*/ 560 w 812"/>
                <a:gd name="T105" fmla="*/ 52 h 582"/>
                <a:gd name="T106" fmla="*/ 542 w 812"/>
                <a:gd name="T107" fmla="*/ 5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436" y="7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56" y="18"/>
                  </a:lnTo>
                  <a:lnTo>
                    <a:pt x="356" y="18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198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60" y="210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16" y="512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66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52" y="522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68" y="462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598" y="498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92" y="458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60" y="52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530" y="58"/>
                  </a:lnTo>
                  <a:lnTo>
                    <a:pt x="484" y="30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CEBE17F-B721-4A0E-8F1D-866ACE9FB768}"/>
                </a:ext>
              </a:extLst>
            </p:cNvPr>
            <p:cNvSpPr/>
            <p:nvPr/>
          </p:nvSpPr>
          <p:spPr bwMode="auto">
            <a:xfrm>
              <a:off x="2806700" y="3809319"/>
              <a:ext cx="1114425" cy="977900"/>
            </a:xfrm>
            <a:custGeom>
              <a:avLst/>
              <a:gdLst>
                <a:gd name="T0" fmla="*/ 20 w 702"/>
                <a:gd name="T1" fmla="*/ 28 h 616"/>
                <a:gd name="T2" fmla="*/ 6 w 702"/>
                <a:gd name="T3" fmla="*/ 94 h 616"/>
                <a:gd name="T4" fmla="*/ 38 w 702"/>
                <a:gd name="T5" fmla="*/ 138 h 616"/>
                <a:gd name="T6" fmla="*/ 56 w 702"/>
                <a:gd name="T7" fmla="*/ 178 h 616"/>
                <a:gd name="T8" fmla="*/ 70 w 702"/>
                <a:gd name="T9" fmla="*/ 196 h 616"/>
                <a:gd name="T10" fmla="*/ 82 w 702"/>
                <a:gd name="T11" fmla="*/ 258 h 616"/>
                <a:gd name="T12" fmla="*/ 90 w 702"/>
                <a:gd name="T13" fmla="*/ 286 h 616"/>
                <a:gd name="T14" fmla="*/ 88 w 702"/>
                <a:gd name="T15" fmla="*/ 320 h 616"/>
                <a:gd name="T16" fmla="*/ 100 w 702"/>
                <a:gd name="T17" fmla="*/ 350 h 616"/>
                <a:gd name="T18" fmla="*/ 86 w 702"/>
                <a:gd name="T19" fmla="*/ 418 h 616"/>
                <a:gd name="T20" fmla="*/ 102 w 702"/>
                <a:gd name="T21" fmla="*/ 442 h 616"/>
                <a:gd name="T22" fmla="*/ 110 w 702"/>
                <a:gd name="T23" fmla="*/ 462 h 616"/>
                <a:gd name="T24" fmla="*/ 122 w 702"/>
                <a:gd name="T25" fmla="*/ 444 h 616"/>
                <a:gd name="T26" fmla="*/ 126 w 702"/>
                <a:gd name="T27" fmla="*/ 420 h 616"/>
                <a:gd name="T28" fmla="*/ 156 w 702"/>
                <a:gd name="T29" fmla="*/ 440 h 616"/>
                <a:gd name="T30" fmla="*/ 170 w 702"/>
                <a:gd name="T31" fmla="*/ 474 h 616"/>
                <a:gd name="T32" fmla="*/ 200 w 702"/>
                <a:gd name="T33" fmla="*/ 470 h 616"/>
                <a:gd name="T34" fmla="*/ 238 w 702"/>
                <a:gd name="T35" fmla="*/ 558 h 616"/>
                <a:gd name="T36" fmla="*/ 246 w 702"/>
                <a:gd name="T37" fmla="*/ 598 h 616"/>
                <a:gd name="T38" fmla="*/ 262 w 702"/>
                <a:gd name="T39" fmla="*/ 592 h 616"/>
                <a:gd name="T40" fmla="*/ 270 w 702"/>
                <a:gd name="T41" fmla="*/ 614 h 616"/>
                <a:gd name="T42" fmla="*/ 306 w 702"/>
                <a:gd name="T43" fmla="*/ 586 h 616"/>
                <a:gd name="T44" fmla="*/ 330 w 702"/>
                <a:gd name="T45" fmla="*/ 546 h 616"/>
                <a:gd name="T46" fmla="*/ 332 w 702"/>
                <a:gd name="T47" fmla="*/ 518 h 616"/>
                <a:gd name="T48" fmla="*/ 374 w 702"/>
                <a:gd name="T49" fmla="*/ 470 h 616"/>
                <a:gd name="T50" fmla="*/ 402 w 702"/>
                <a:gd name="T51" fmla="*/ 426 h 616"/>
                <a:gd name="T52" fmla="*/ 442 w 702"/>
                <a:gd name="T53" fmla="*/ 472 h 616"/>
                <a:gd name="T54" fmla="*/ 458 w 702"/>
                <a:gd name="T55" fmla="*/ 474 h 616"/>
                <a:gd name="T56" fmla="*/ 480 w 702"/>
                <a:gd name="T57" fmla="*/ 466 h 616"/>
                <a:gd name="T58" fmla="*/ 498 w 702"/>
                <a:gd name="T59" fmla="*/ 494 h 616"/>
                <a:gd name="T60" fmla="*/ 556 w 702"/>
                <a:gd name="T61" fmla="*/ 472 h 616"/>
                <a:gd name="T62" fmla="*/ 528 w 702"/>
                <a:gd name="T63" fmla="*/ 458 h 616"/>
                <a:gd name="T64" fmla="*/ 530 w 702"/>
                <a:gd name="T65" fmla="*/ 416 h 616"/>
                <a:gd name="T66" fmla="*/ 550 w 702"/>
                <a:gd name="T67" fmla="*/ 414 h 616"/>
                <a:gd name="T68" fmla="*/ 516 w 702"/>
                <a:gd name="T69" fmla="*/ 372 h 616"/>
                <a:gd name="T70" fmla="*/ 606 w 702"/>
                <a:gd name="T71" fmla="*/ 288 h 616"/>
                <a:gd name="T72" fmla="*/ 654 w 702"/>
                <a:gd name="T73" fmla="*/ 242 h 616"/>
                <a:gd name="T74" fmla="*/ 674 w 702"/>
                <a:gd name="T75" fmla="*/ 214 h 616"/>
                <a:gd name="T76" fmla="*/ 702 w 702"/>
                <a:gd name="T77" fmla="*/ 158 h 616"/>
                <a:gd name="T78" fmla="*/ 638 w 702"/>
                <a:gd name="T79" fmla="*/ 146 h 616"/>
                <a:gd name="T80" fmla="*/ 624 w 702"/>
                <a:gd name="T81" fmla="*/ 142 h 616"/>
                <a:gd name="T82" fmla="*/ 608 w 702"/>
                <a:gd name="T83" fmla="*/ 146 h 616"/>
                <a:gd name="T84" fmla="*/ 596 w 702"/>
                <a:gd name="T85" fmla="*/ 126 h 616"/>
                <a:gd name="T86" fmla="*/ 576 w 702"/>
                <a:gd name="T87" fmla="*/ 124 h 616"/>
                <a:gd name="T88" fmla="*/ 526 w 702"/>
                <a:gd name="T89" fmla="*/ 116 h 616"/>
                <a:gd name="T90" fmla="*/ 506 w 702"/>
                <a:gd name="T91" fmla="*/ 118 h 616"/>
                <a:gd name="T92" fmla="*/ 452 w 702"/>
                <a:gd name="T93" fmla="*/ 118 h 616"/>
                <a:gd name="T94" fmla="*/ 442 w 702"/>
                <a:gd name="T95" fmla="*/ 80 h 616"/>
                <a:gd name="T96" fmla="*/ 360 w 702"/>
                <a:gd name="T97" fmla="*/ 32 h 616"/>
                <a:gd name="T98" fmla="*/ 338 w 702"/>
                <a:gd name="T99" fmla="*/ 0 h 616"/>
                <a:gd name="T100" fmla="*/ 320 w 702"/>
                <a:gd name="T101" fmla="*/ 62 h 616"/>
                <a:gd name="T102" fmla="*/ 306 w 702"/>
                <a:gd name="T103" fmla="*/ 70 h 616"/>
                <a:gd name="T104" fmla="*/ 262 w 702"/>
                <a:gd name="T105" fmla="*/ 82 h 616"/>
                <a:gd name="T106" fmla="*/ 240 w 702"/>
                <a:gd name="T107" fmla="*/ 88 h 616"/>
                <a:gd name="T108" fmla="*/ 242 w 702"/>
                <a:gd name="T109" fmla="*/ 116 h 616"/>
                <a:gd name="T110" fmla="*/ 188 w 702"/>
                <a:gd name="T111" fmla="*/ 134 h 616"/>
                <a:gd name="T112" fmla="*/ 146 w 702"/>
                <a:gd name="T113" fmla="*/ 106 h 616"/>
                <a:gd name="T114" fmla="*/ 118 w 702"/>
                <a:gd name="T115" fmla="*/ 84 h 616"/>
                <a:gd name="T116" fmla="*/ 98 w 702"/>
                <a:gd name="T117" fmla="*/ 62 h 616"/>
                <a:gd name="T118" fmla="*/ 78 w 702"/>
                <a:gd name="T119" fmla="*/ 12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0" y="286"/>
                  </a:lnTo>
                  <a:lnTo>
                    <a:pt x="90" y="286"/>
                  </a:lnTo>
                  <a:lnTo>
                    <a:pt x="90" y="286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0" y="474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28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6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24" y="114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246501D-6479-4A30-A651-A3DFD87478D5}"/>
                </a:ext>
              </a:extLst>
            </p:cNvPr>
            <p:cNvSpPr/>
            <p:nvPr/>
          </p:nvSpPr>
          <p:spPr bwMode="auto">
            <a:xfrm>
              <a:off x="955675" y="3412444"/>
              <a:ext cx="1993900" cy="1212850"/>
            </a:xfrm>
            <a:custGeom>
              <a:avLst/>
              <a:gdLst>
                <a:gd name="T0" fmla="*/ 138 w 1256"/>
                <a:gd name="T1" fmla="*/ 22 h 764"/>
                <a:gd name="T2" fmla="*/ 122 w 1256"/>
                <a:gd name="T3" fmla="*/ 56 h 764"/>
                <a:gd name="T4" fmla="*/ 66 w 1256"/>
                <a:gd name="T5" fmla="*/ 58 h 764"/>
                <a:gd name="T6" fmla="*/ 48 w 1256"/>
                <a:gd name="T7" fmla="*/ 92 h 764"/>
                <a:gd name="T8" fmla="*/ 56 w 1256"/>
                <a:gd name="T9" fmla="*/ 150 h 764"/>
                <a:gd name="T10" fmla="*/ 56 w 1256"/>
                <a:gd name="T11" fmla="*/ 196 h 764"/>
                <a:gd name="T12" fmla="*/ 16 w 1256"/>
                <a:gd name="T13" fmla="*/ 232 h 764"/>
                <a:gd name="T14" fmla="*/ 2 w 1256"/>
                <a:gd name="T15" fmla="*/ 262 h 764"/>
                <a:gd name="T16" fmla="*/ 28 w 1256"/>
                <a:gd name="T17" fmla="*/ 300 h 764"/>
                <a:gd name="T18" fmla="*/ 60 w 1256"/>
                <a:gd name="T19" fmla="*/ 332 h 764"/>
                <a:gd name="T20" fmla="*/ 138 w 1256"/>
                <a:gd name="T21" fmla="*/ 408 h 764"/>
                <a:gd name="T22" fmla="*/ 182 w 1256"/>
                <a:gd name="T23" fmla="*/ 394 h 764"/>
                <a:gd name="T24" fmla="*/ 240 w 1256"/>
                <a:gd name="T25" fmla="*/ 464 h 764"/>
                <a:gd name="T26" fmla="*/ 294 w 1256"/>
                <a:gd name="T27" fmla="*/ 504 h 764"/>
                <a:gd name="T28" fmla="*/ 376 w 1256"/>
                <a:gd name="T29" fmla="*/ 586 h 764"/>
                <a:gd name="T30" fmla="*/ 426 w 1256"/>
                <a:gd name="T31" fmla="*/ 628 h 764"/>
                <a:gd name="T32" fmla="*/ 524 w 1256"/>
                <a:gd name="T33" fmla="*/ 648 h 764"/>
                <a:gd name="T34" fmla="*/ 590 w 1256"/>
                <a:gd name="T35" fmla="*/ 644 h 764"/>
                <a:gd name="T36" fmla="*/ 588 w 1256"/>
                <a:gd name="T37" fmla="*/ 670 h 764"/>
                <a:gd name="T38" fmla="*/ 592 w 1256"/>
                <a:gd name="T39" fmla="*/ 698 h 764"/>
                <a:gd name="T40" fmla="*/ 616 w 1256"/>
                <a:gd name="T41" fmla="*/ 676 h 764"/>
                <a:gd name="T42" fmla="*/ 660 w 1256"/>
                <a:gd name="T43" fmla="*/ 638 h 764"/>
                <a:gd name="T44" fmla="*/ 772 w 1256"/>
                <a:gd name="T45" fmla="*/ 682 h 764"/>
                <a:gd name="T46" fmla="*/ 808 w 1256"/>
                <a:gd name="T47" fmla="*/ 762 h 764"/>
                <a:gd name="T48" fmla="*/ 928 w 1256"/>
                <a:gd name="T49" fmla="*/ 716 h 764"/>
                <a:gd name="T50" fmla="*/ 1024 w 1256"/>
                <a:gd name="T51" fmla="*/ 680 h 764"/>
                <a:gd name="T52" fmla="*/ 1122 w 1256"/>
                <a:gd name="T53" fmla="*/ 712 h 764"/>
                <a:gd name="T54" fmla="*/ 1138 w 1256"/>
                <a:gd name="T55" fmla="*/ 716 h 764"/>
                <a:gd name="T56" fmla="*/ 1144 w 1256"/>
                <a:gd name="T57" fmla="*/ 674 h 764"/>
                <a:gd name="T58" fmla="*/ 1182 w 1256"/>
                <a:gd name="T59" fmla="*/ 682 h 764"/>
                <a:gd name="T60" fmla="*/ 1214 w 1256"/>
                <a:gd name="T61" fmla="*/ 686 h 764"/>
                <a:gd name="T62" fmla="*/ 1214 w 1256"/>
                <a:gd name="T63" fmla="*/ 660 h 764"/>
                <a:gd name="T64" fmla="*/ 1256 w 1256"/>
                <a:gd name="T65" fmla="*/ 598 h 764"/>
                <a:gd name="T66" fmla="*/ 1248 w 1256"/>
                <a:gd name="T67" fmla="*/ 540 h 764"/>
                <a:gd name="T68" fmla="*/ 1232 w 1256"/>
                <a:gd name="T69" fmla="*/ 498 h 764"/>
                <a:gd name="T70" fmla="*/ 1228 w 1256"/>
                <a:gd name="T71" fmla="*/ 448 h 764"/>
                <a:gd name="T72" fmla="*/ 1200 w 1256"/>
                <a:gd name="T73" fmla="*/ 412 h 764"/>
                <a:gd name="T74" fmla="*/ 1162 w 1256"/>
                <a:gd name="T75" fmla="*/ 366 h 764"/>
                <a:gd name="T76" fmla="*/ 1152 w 1256"/>
                <a:gd name="T77" fmla="*/ 418 h 764"/>
                <a:gd name="T78" fmla="*/ 1074 w 1256"/>
                <a:gd name="T79" fmla="*/ 436 h 764"/>
                <a:gd name="T80" fmla="*/ 1024 w 1256"/>
                <a:gd name="T81" fmla="*/ 380 h 764"/>
                <a:gd name="T82" fmla="*/ 974 w 1256"/>
                <a:gd name="T83" fmla="*/ 350 h 764"/>
                <a:gd name="T84" fmla="*/ 860 w 1256"/>
                <a:gd name="T85" fmla="*/ 324 h 764"/>
                <a:gd name="T86" fmla="*/ 820 w 1256"/>
                <a:gd name="T87" fmla="*/ 308 h 764"/>
                <a:gd name="T88" fmla="*/ 788 w 1256"/>
                <a:gd name="T89" fmla="*/ 272 h 764"/>
                <a:gd name="T90" fmla="*/ 760 w 1256"/>
                <a:gd name="T91" fmla="*/ 280 h 764"/>
                <a:gd name="T92" fmla="*/ 736 w 1256"/>
                <a:gd name="T93" fmla="*/ 272 h 764"/>
                <a:gd name="T94" fmla="*/ 704 w 1256"/>
                <a:gd name="T95" fmla="*/ 232 h 764"/>
                <a:gd name="T96" fmla="*/ 692 w 1256"/>
                <a:gd name="T97" fmla="*/ 196 h 764"/>
                <a:gd name="T98" fmla="*/ 694 w 1256"/>
                <a:gd name="T99" fmla="*/ 118 h 764"/>
                <a:gd name="T100" fmla="*/ 708 w 1256"/>
                <a:gd name="T101" fmla="*/ 84 h 764"/>
                <a:gd name="T102" fmla="*/ 712 w 1256"/>
                <a:gd name="T103" fmla="*/ 62 h 764"/>
                <a:gd name="T104" fmla="*/ 710 w 1256"/>
                <a:gd name="T105" fmla="*/ 42 h 764"/>
                <a:gd name="T106" fmla="*/ 692 w 1256"/>
                <a:gd name="T107" fmla="*/ 30 h 764"/>
                <a:gd name="T108" fmla="*/ 608 w 1256"/>
                <a:gd name="T109" fmla="*/ 4 h 764"/>
                <a:gd name="T110" fmla="*/ 532 w 1256"/>
                <a:gd name="T111" fmla="*/ 16 h 764"/>
                <a:gd name="T112" fmla="*/ 472 w 1256"/>
                <a:gd name="T113" fmla="*/ 40 h 764"/>
                <a:gd name="T114" fmla="*/ 438 w 1256"/>
                <a:gd name="T115" fmla="*/ 36 h 764"/>
                <a:gd name="T116" fmla="*/ 356 w 1256"/>
                <a:gd name="T117" fmla="*/ 36 h 764"/>
                <a:gd name="T118" fmla="*/ 318 w 1256"/>
                <a:gd name="T119" fmla="*/ 20 h 764"/>
                <a:gd name="T120" fmla="*/ 296 w 1256"/>
                <a:gd name="T121" fmla="*/ 8 h 764"/>
                <a:gd name="T122" fmla="*/ 226 w 1256"/>
                <a:gd name="T123" fmla="*/ 20 h 764"/>
                <a:gd name="T124" fmla="*/ 152 w 1256"/>
                <a:gd name="T125" fmla="*/ 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0" y="332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4" y="602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44" y="644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24" y="680"/>
                  </a:lnTo>
                  <a:lnTo>
                    <a:pt x="1024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38" y="716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4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692" y="19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62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10" y="42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92" y="3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38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E497FF2-7218-49FD-A23C-58791E2C440C}"/>
                </a:ext>
              </a:extLst>
            </p:cNvPr>
            <p:cNvSpPr/>
            <p:nvPr/>
          </p:nvSpPr>
          <p:spPr bwMode="auto">
            <a:xfrm>
              <a:off x="2771775" y="4422094"/>
              <a:ext cx="901700" cy="939800"/>
            </a:xfrm>
            <a:custGeom>
              <a:avLst/>
              <a:gdLst>
                <a:gd name="T0" fmla="*/ 20 w 568"/>
                <a:gd name="T1" fmla="*/ 364 h 592"/>
                <a:gd name="T2" fmla="*/ 74 w 568"/>
                <a:gd name="T3" fmla="*/ 378 h 592"/>
                <a:gd name="T4" fmla="*/ 136 w 568"/>
                <a:gd name="T5" fmla="*/ 442 h 592"/>
                <a:gd name="T6" fmla="*/ 110 w 568"/>
                <a:gd name="T7" fmla="*/ 506 h 592"/>
                <a:gd name="T8" fmla="*/ 144 w 568"/>
                <a:gd name="T9" fmla="*/ 520 h 592"/>
                <a:gd name="T10" fmla="*/ 236 w 568"/>
                <a:gd name="T11" fmla="*/ 562 h 592"/>
                <a:gd name="T12" fmla="*/ 252 w 568"/>
                <a:gd name="T13" fmla="*/ 586 h 592"/>
                <a:gd name="T14" fmla="*/ 262 w 568"/>
                <a:gd name="T15" fmla="*/ 522 h 592"/>
                <a:gd name="T16" fmla="*/ 320 w 568"/>
                <a:gd name="T17" fmla="*/ 470 h 592"/>
                <a:gd name="T18" fmla="*/ 362 w 568"/>
                <a:gd name="T19" fmla="*/ 490 h 592"/>
                <a:gd name="T20" fmla="*/ 438 w 568"/>
                <a:gd name="T21" fmla="*/ 466 h 592"/>
                <a:gd name="T22" fmla="*/ 528 w 568"/>
                <a:gd name="T23" fmla="*/ 426 h 592"/>
                <a:gd name="T24" fmla="*/ 540 w 568"/>
                <a:gd name="T25" fmla="*/ 432 h 592"/>
                <a:gd name="T26" fmla="*/ 566 w 568"/>
                <a:gd name="T27" fmla="*/ 386 h 592"/>
                <a:gd name="T28" fmla="*/ 534 w 568"/>
                <a:gd name="T29" fmla="*/ 392 h 592"/>
                <a:gd name="T30" fmla="*/ 504 w 568"/>
                <a:gd name="T31" fmla="*/ 360 h 592"/>
                <a:gd name="T32" fmla="*/ 468 w 568"/>
                <a:gd name="T33" fmla="*/ 364 h 592"/>
                <a:gd name="T34" fmla="*/ 468 w 568"/>
                <a:gd name="T35" fmla="*/ 310 h 592"/>
                <a:gd name="T36" fmla="*/ 452 w 568"/>
                <a:gd name="T37" fmla="*/ 272 h 592"/>
                <a:gd name="T38" fmla="*/ 440 w 568"/>
                <a:gd name="T39" fmla="*/ 190 h 592"/>
                <a:gd name="T40" fmla="*/ 400 w 568"/>
                <a:gd name="T41" fmla="*/ 168 h 592"/>
                <a:gd name="T42" fmla="*/ 412 w 568"/>
                <a:gd name="T43" fmla="*/ 132 h 592"/>
                <a:gd name="T44" fmla="*/ 472 w 568"/>
                <a:gd name="T45" fmla="*/ 126 h 592"/>
                <a:gd name="T46" fmla="*/ 512 w 568"/>
                <a:gd name="T47" fmla="*/ 112 h 592"/>
                <a:gd name="T48" fmla="*/ 478 w 568"/>
                <a:gd name="T49" fmla="*/ 100 h 592"/>
                <a:gd name="T50" fmla="*/ 454 w 568"/>
                <a:gd name="T51" fmla="*/ 90 h 592"/>
                <a:gd name="T52" fmla="*/ 454 w 568"/>
                <a:gd name="T53" fmla="*/ 66 h 592"/>
                <a:gd name="T54" fmla="*/ 404 w 568"/>
                <a:gd name="T55" fmla="*/ 82 h 592"/>
                <a:gd name="T56" fmla="*/ 386 w 568"/>
                <a:gd name="T57" fmla="*/ 124 h 592"/>
                <a:gd name="T58" fmla="*/ 364 w 568"/>
                <a:gd name="T59" fmla="*/ 170 h 592"/>
                <a:gd name="T60" fmla="*/ 356 w 568"/>
                <a:gd name="T61" fmla="*/ 208 h 592"/>
                <a:gd name="T62" fmla="*/ 346 w 568"/>
                <a:gd name="T63" fmla="*/ 214 h 592"/>
                <a:gd name="T64" fmla="*/ 316 w 568"/>
                <a:gd name="T65" fmla="*/ 214 h 592"/>
                <a:gd name="T66" fmla="*/ 288 w 568"/>
                <a:gd name="T67" fmla="*/ 240 h 592"/>
                <a:gd name="T68" fmla="*/ 276 w 568"/>
                <a:gd name="T69" fmla="*/ 224 h 592"/>
                <a:gd name="T70" fmla="*/ 264 w 568"/>
                <a:gd name="T71" fmla="*/ 222 h 592"/>
                <a:gd name="T72" fmla="*/ 252 w 568"/>
                <a:gd name="T73" fmla="*/ 176 h 592"/>
                <a:gd name="T74" fmla="*/ 220 w 568"/>
                <a:gd name="T75" fmla="*/ 116 h 592"/>
                <a:gd name="T76" fmla="*/ 212 w 568"/>
                <a:gd name="T77" fmla="*/ 92 h 592"/>
                <a:gd name="T78" fmla="*/ 188 w 568"/>
                <a:gd name="T79" fmla="*/ 96 h 592"/>
                <a:gd name="T80" fmla="*/ 172 w 568"/>
                <a:gd name="T81" fmla="*/ 70 h 592"/>
                <a:gd name="T82" fmla="*/ 156 w 568"/>
                <a:gd name="T83" fmla="*/ 50 h 592"/>
                <a:gd name="T84" fmla="*/ 142 w 568"/>
                <a:gd name="T85" fmla="*/ 78 h 592"/>
                <a:gd name="T86" fmla="*/ 124 w 568"/>
                <a:gd name="T87" fmla="*/ 84 h 592"/>
                <a:gd name="T88" fmla="*/ 116 w 568"/>
                <a:gd name="T89" fmla="*/ 62 h 592"/>
                <a:gd name="T90" fmla="*/ 104 w 568"/>
                <a:gd name="T91" fmla="*/ 6 h 592"/>
                <a:gd name="T92" fmla="*/ 82 w 568"/>
                <a:gd name="T93" fmla="*/ 36 h 592"/>
                <a:gd name="T94" fmla="*/ 72 w 568"/>
                <a:gd name="T95" fmla="*/ 60 h 592"/>
                <a:gd name="T96" fmla="*/ 54 w 568"/>
                <a:gd name="T97" fmla="*/ 104 h 592"/>
                <a:gd name="T98" fmla="*/ 72 w 568"/>
                <a:gd name="T99" fmla="*/ 106 h 592"/>
                <a:gd name="T100" fmla="*/ 92 w 568"/>
                <a:gd name="T101" fmla="*/ 140 h 592"/>
                <a:gd name="T102" fmla="*/ 68 w 568"/>
                <a:gd name="T103" fmla="*/ 254 h 592"/>
                <a:gd name="T104" fmla="*/ 22 w 568"/>
                <a:gd name="T105" fmla="*/ 298 h 592"/>
                <a:gd name="T106" fmla="*/ 4 w 568"/>
                <a:gd name="T107" fmla="*/ 32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36" y="564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40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8" y="388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1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9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56" y="208"/>
                  </a:lnTo>
                  <a:lnTo>
                    <a:pt x="356" y="208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6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581BBB37-0C2B-403F-833D-F03D5DA5C716}"/>
                </a:ext>
              </a:extLst>
            </p:cNvPr>
            <p:cNvSpPr/>
            <p:nvPr/>
          </p:nvSpPr>
          <p:spPr bwMode="auto">
            <a:xfrm>
              <a:off x="3419475" y="4409394"/>
              <a:ext cx="609600" cy="527050"/>
            </a:xfrm>
            <a:custGeom>
              <a:avLst/>
              <a:gdLst>
                <a:gd name="T0" fmla="*/ 284 w 384"/>
                <a:gd name="T1" fmla="*/ 14 h 332"/>
                <a:gd name="T2" fmla="*/ 272 w 384"/>
                <a:gd name="T3" fmla="*/ 26 h 332"/>
                <a:gd name="T4" fmla="*/ 262 w 384"/>
                <a:gd name="T5" fmla="*/ 20 h 332"/>
                <a:gd name="T6" fmla="*/ 260 w 384"/>
                <a:gd name="T7" fmla="*/ 10 h 332"/>
                <a:gd name="T8" fmla="*/ 250 w 384"/>
                <a:gd name="T9" fmla="*/ 8 h 332"/>
                <a:gd name="T10" fmla="*/ 240 w 384"/>
                <a:gd name="T11" fmla="*/ 34 h 332"/>
                <a:gd name="T12" fmla="*/ 216 w 384"/>
                <a:gd name="T13" fmla="*/ 34 h 332"/>
                <a:gd name="T14" fmla="*/ 208 w 384"/>
                <a:gd name="T15" fmla="*/ 44 h 332"/>
                <a:gd name="T16" fmla="*/ 188 w 384"/>
                <a:gd name="T17" fmla="*/ 58 h 332"/>
                <a:gd name="T18" fmla="*/ 182 w 384"/>
                <a:gd name="T19" fmla="*/ 58 h 332"/>
                <a:gd name="T20" fmla="*/ 160 w 384"/>
                <a:gd name="T21" fmla="*/ 54 h 332"/>
                <a:gd name="T22" fmla="*/ 160 w 384"/>
                <a:gd name="T23" fmla="*/ 50 h 332"/>
                <a:gd name="T24" fmla="*/ 148 w 384"/>
                <a:gd name="T25" fmla="*/ 74 h 332"/>
                <a:gd name="T26" fmla="*/ 170 w 384"/>
                <a:gd name="T27" fmla="*/ 82 h 332"/>
                <a:gd name="T28" fmla="*/ 176 w 384"/>
                <a:gd name="T29" fmla="*/ 110 h 332"/>
                <a:gd name="T30" fmla="*/ 160 w 384"/>
                <a:gd name="T31" fmla="*/ 122 h 332"/>
                <a:gd name="T32" fmla="*/ 124 w 384"/>
                <a:gd name="T33" fmla="*/ 130 h 332"/>
                <a:gd name="T34" fmla="*/ 114 w 384"/>
                <a:gd name="T35" fmla="*/ 126 h 332"/>
                <a:gd name="T36" fmla="*/ 104 w 384"/>
                <a:gd name="T37" fmla="*/ 134 h 332"/>
                <a:gd name="T38" fmla="*/ 78 w 384"/>
                <a:gd name="T39" fmla="*/ 148 h 332"/>
                <a:gd name="T40" fmla="*/ 16 w 384"/>
                <a:gd name="T41" fmla="*/ 146 h 332"/>
                <a:gd name="T42" fmla="*/ 0 w 384"/>
                <a:gd name="T43" fmla="*/ 172 h 332"/>
                <a:gd name="T44" fmla="*/ 18 w 384"/>
                <a:gd name="T45" fmla="*/ 196 h 332"/>
                <a:gd name="T46" fmla="*/ 28 w 384"/>
                <a:gd name="T47" fmla="*/ 190 h 332"/>
                <a:gd name="T48" fmla="*/ 44 w 384"/>
                <a:gd name="T49" fmla="*/ 188 h 332"/>
                <a:gd name="T50" fmla="*/ 66 w 384"/>
                <a:gd name="T51" fmla="*/ 220 h 332"/>
                <a:gd name="T52" fmla="*/ 58 w 384"/>
                <a:gd name="T53" fmla="*/ 246 h 332"/>
                <a:gd name="T54" fmla="*/ 62 w 384"/>
                <a:gd name="T55" fmla="*/ 286 h 332"/>
                <a:gd name="T56" fmla="*/ 68 w 384"/>
                <a:gd name="T57" fmla="*/ 320 h 332"/>
                <a:gd name="T58" fmla="*/ 78 w 384"/>
                <a:gd name="T59" fmla="*/ 326 h 332"/>
                <a:gd name="T60" fmla="*/ 110 w 384"/>
                <a:gd name="T61" fmla="*/ 320 h 332"/>
                <a:gd name="T62" fmla="*/ 168 w 384"/>
                <a:gd name="T63" fmla="*/ 320 h 332"/>
                <a:gd name="T64" fmla="*/ 196 w 384"/>
                <a:gd name="T65" fmla="*/ 302 h 332"/>
                <a:gd name="T66" fmla="*/ 216 w 384"/>
                <a:gd name="T67" fmla="*/ 290 h 332"/>
                <a:gd name="T68" fmla="*/ 248 w 384"/>
                <a:gd name="T69" fmla="*/ 282 h 332"/>
                <a:gd name="T70" fmla="*/ 256 w 384"/>
                <a:gd name="T71" fmla="*/ 292 h 332"/>
                <a:gd name="T72" fmla="*/ 276 w 384"/>
                <a:gd name="T73" fmla="*/ 292 h 332"/>
                <a:gd name="T74" fmla="*/ 294 w 384"/>
                <a:gd name="T75" fmla="*/ 296 h 332"/>
                <a:gd name="T76" fmla="*/ 296 w 384"/>
                <a:gd name="T77" fmla="*/ 288 h 332"/>
                <a:gd name="T78" fmla="*/ 312 w 384"/>
                <a:gd name="T79" fmla="*/ 276 h 332"/>
                <a:gd name="T80" fmla="*/ 322 w 384"/>
                <a:gd name="T81" fmla="*/ 276 h 332"/>
                <a:gd name="T82" fmla="*/ 330 w 384"/>
                <a:gd name="T83" fmla="*/ 262 h 332"/>
                <a:gd name="T84" fmla="*/ 348 w 384"/>
                <a:gd name="T85" fmla="*/ 252 h 332"/>
                <a:gd name="T86" fmla="*/ 352 w 384"/>
                <a:gd name="T87" fmla="*/ 248 h 332"/>
                <a:gd name="T88" fmla="*/ 374 w 384"/>
                <a:gd name="T89" fmla="*/ 244 h 332"/>
                <a:gd name="T90" fmla="*/ 384 w 384"/>
                <a:gd name="T91" fmla="*/ 228 h 332"/>
                <a:gd name="T92" fmla="*/ 372 w 384"/>
                <a:gd name="T93" fmla="*/ 206 h 332"/>
                <a:gd name="T94" fmla="*/ 372 w 384"/>
                <a:gd name="T95" fmla="*/ 204 h 332"/>
                <a:gd name="T96" fmla="*/ 380 w 384"/>
                <a:gd name="T97" fmla="*/ 174 h 332"/>
                <a:gd name="T98" fmla="*/ 372 w 384"/>
                <a:gd name="T99" fmla="*/ 156 h 332"/>
                <a:gd name="T100" fmla="*/ 350 w 384"/>
                <a:gd name="T101" fmla="*/ 136 h 332"/>
                <a:gd name="T102" fmla="*/ 366 w 384"/>
                <a:gd name="T103" fmla="*/ 92 h 332"/>
                <a:gd name="T104" fmla="*/ 372 w 384"/>
                <a:gd name="T105" fmla="*/ 68 h 332"/>
                <a:gd name="T106" fmla="*/ 356 w 384"/>
                <a:gd name="T107" fmla="*/ 76 h 332"/>
                <a:gd name="T108" fmla="*/ 346 w 384"/>
                <a:gd name="T109" fmla="*/ 82 h 332"/>
                <a:gd name="T110" fmla="*/ 336 w 384"/>
                <a:gd name="T111" fmla="*/ 76 h 332"/>
                <a:gd name="T112" fmla="*/ 332 w 384"/>
                <a:gd name="T113" fmla="*/ 60 h 332"/>
                <a:gd name="T114" fmla="*/ 316 w 384"/>
                <a:gd name="T115" fmla="*/ 60 h 332"/>
                <a:gd name="T116" fmla="*/ 304 w 384"/>
                <a:gd name="T117" fmla="*/ 1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2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4"/>
                  </a:lnTo>
                  <a:lnTo>
                    <a:pt x="216" y="34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2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68" y="32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48" y="282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296" y="288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2" y="276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8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6"/>
                  </a:lnTo>
                  <a:lnTo>
                    <a:pt x="372" y="206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0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C650E4F-82B8-4C17-8590-4703957B40E1}"/>
                </a:ext>
              </a:extLst>
            </p:cNvPr>
            <p:cNvSpPr/>
            <p:nvPr/>
          </p:nvSpPr>
          <p:spPr bwMode="auto">
            <a:xfrm>
              <a:off x="3517900" y="4733244"/>
              <a:ext cx="796925" cy="606425"/>
            </a:xfrm>
            <a:custGeom>
              <a:avLst/>
              <a:gdLst>
                <a:gd name="T0" fmla="*/ 394 w 502"/>
                <a:gd name="T1" fmla="*/ 28 h 382"/>
                <a:gd name="T2" fmla="*/ 376 w 502"/>
                <a:gd name="T3" fmla="*/ 36 h 382"/>
                <a:gd name="T4" fmla="*/ 344 w 502"/>
                <a:gd name="T5" fmla="*/ 44 h 382"/>
                <a:gd name="T6" fmla="*/ 322 w 502"/>
                <a:gd name="T7" fmla="*/ 42 h 382"/>
                <a:gd name="T8" fmla="*/ 322 w 502"/>
                <a:gd name="T9" fmla="*/ 42 h 382"/>
                <a:gd name="T10" fmla="*/ 282 w 502"/>
                <a:gd name="T11" fmla="*/ 60 h 382"/>
                <a:gd name="T12" fmla="*/ 270 w 502"/>
                <a:gd name="T13" fmla="*/ 70 h 382"/>
                <a:gd name="T14" fmla="*/ 254 w 502"/>
                <a:gd name="T15" fmla="*/ 80 h 382"/>
                <a:gd name="T16" fmla="*/ 238 w 502"/>
                <a:gd name="T17" fmla="*/ 100 h 382"/>
                <a:gd name="T18" fmla="*/ 210 w 502"/>
                <a:gd name="T19" fmla="*/ 96 h 382"/>
                <a:gd name="T20" fmla="*/ 190 w 502"/>
                <a:gd name="T21" fmla="*/ 96 h 382"/>
                <a:gd name="T22" fmla="*/ 162 w 502"/>
                <a:gd name="T23" fmla="*/ 92 h 382"/>
                <a:gd name="T24" fmla="*/ 148 w 502"/>
                <a:gd name="T25" fmla="*/ 100 h 382"/>
                <a:gd name="T26" fmla="*/ 126 w 502"/>
                <a:gd name="T27" fmla="*/ 116 h 382"/>
                <a:gd name="T28" fmla="*/ 70 w 502"/>
                <a:gd name="T29" fmla="*/ 134 h 382"/>
                <a:gd name="T30" fmla="*/ 20 w 502"/>
                <a:gd name="T31" fmla="*/ 130 h 382"/>
                <a:gd name="T32" fmla="*/ 10 w 502"/>
                <a:gd name="T33" fmla="*/ 132 h 382"/>
                <a:gd name="T34" fmla="*/ 4 w 502"/>
                <a:gd name="T35" fmla="*/ 158 h 382"/>
                <a:gd name="T36" fmla="*/ 40 w 502"/>
                <a:gd name="T37" fmla="*/ 158 h 382"/>
                <a:gd name="T38" fmla="*/ 46 w 502"/>
                <a:gd name="T39" fmla="*/ 188 h 382"/>
                <a:gd name="T40" fmla="*/ 76 w 502"/>
                <a:gd name="T41" fmla="*/ 184 h 382"/>
                <a:gd name="T42" fmla="*/ 100 w 502"/>
                <a:gd name="T43" fmla="*/ 178 h 382"/>
                <a:gd name="T44" fmla="*/ 106 w 502"/>
                <a:gd name="T45" fmla="*/ 218 h 382"/>
                <a:gd name="T46" fmla="*/ 74 w 502"/>
                <a:gd name="T47" fmla="*/ 242 h 382"/>
                <a:gd name="T48" fmla="*/ 106 w 502"/>
                <a:gd name="T49" fmla="*/ 256 h 382"/>
                <a:gd name="T50" fmla="*/ 152 w 502"/>
                <a:gd name="T51" fmla="*/ 264 h 382"/>
                <a:gd name="T52" fmla="*/ 154 w 502"/>
                <a:gd name="T53" fmla="*/ 286 h 382"/>
                <a:gd name="T54" fmla="*/ 142 w 502"/>
                <a:gd name="T55" fmla="*/ 320 h 382"/>
                <a:gd name="T56" fmla="*/ 194 w 502"/>
                <a:gd name="T57" fmla="*/ 356 h 382"/>
                <a:gd name="T58" fmla="*/ 216 w 502"/>
                <a:gd name="T59" fmla="*/ 348 h 382"/>
                <a:gd name="T60" fmla="*/ 254 w 502"/>
                <a:gd name="T61" fmla="*/ 360 h 382"/>
                <a:gd name="T62" fmla="*/ 270 w 502"/>
                <a:gd name="T63" fmla="*/ 360 h 382"/>
                <a:gd name="T64" fmla="*/ 312 w 502"/>
                <a:gd name="T65" fmla="*/ 370 h 382"/>
                <a:gd name="T66" fmla="*/ 320 w 502"/>
                <a:gd name="T67" fmla="*/ 380 h 382"/>
                <a:gd name="T68" fmla="*/ 358 w 502"/>
                <a:gd name="T69" fmla="*/ 356 h 382"/>
                <a:gd name="T70" fmla="*/ 372 w 502"/>
                <a:gd name="T71" fmla="*/ 328 h 382"/>
                <a:gd name="T72" fmla="*/ 400 w 502"/>
                <a:gd name="T73" fmla="*/ 306 h 382"/>
                <a:gd name="T74" fmla="*/ 410 w 502"/>
                <a:gd name="T75" fmla="*/ 286 h 382"/>
                <a:gd name="T76" fmla="*/ 416 w 502"/>
                <a:gd name="T77" fmla="*/ 274 h 382"/>
                <a:gd name="T78" fmla="*/ 456 w 502"/>
                <a:gd name="T79" fmla="*/ 230 h 382"/>
                <a:gd name="T80" fmla="*/ 466 w 502"/>
                <a:gd name="T81" fmla="*/ 210 h 382"/>
                <a:gd name="T82" fmla="*/ 490 w 502"/>
                <a:gd name="T83" fmla="*/ 168 h 382"/>
                <a:gd name="T84" fmla="*/ 502 w 502"/>
                <a:gd name="T85" fmla="*/ 146 h 382"/>
                <a:gd name="T86" fmla="*/ 496 w 502"/>
                <a:gd name="T87" fmla="*/ 120 h 382"/>
                <a:gd name="T88" fmla="*/ 472 w 502"/>
                <a:gd name="T89" fmla="*/ 128 h 382"/>
                <a:gd name="T90" fmla="*/ 454 w 502"/>
                <a:gd name="T91" fmla="*/ 122 h 382"/>
                <a:gd name="T92" fmla="*/ 446 w 502"/>
                <a:gd name="T93" fmla="*/ 98 h 382"/>
                <a:gd name="T94" fmla="*/ 428 w 502"/>
                <a:gd name="T95" fmla="*/ 114 h 382"/>
                <a:gd name="T96" fmla="*/ 422 w 502"/>
                <a:gd name="T97" fmla="*/ 108 h 382"/>
                <a:gd name="T98" fmla="*/ 424 w 502"/>
                <a:gd name="T99" fmla="*/ 88 h 382"/>
                <a:gd name="T100" fmla="*/ 444 w 502"/>
                <a:gd name="T101" fmla="*/ 58 h 382"/>
                <a:gd name="T102" fmla="*/ 442 w 502"/>
                <a:gd name="T103" fmla="*/ 28 h 382"/>
                <a:gd name="T104" fmla="*/ 440 w 502"/>
                <a:gd name="T105" fmla="*/ 8 h 382"/>
                <a:gd name="T106" fmla="*/ 432 w 502"/>
                <a:gd name="T107" fmla="*/ 2 h 382"/>
                <a:gd name="T108" fmla="*/ 422 w 502"/>
                <a:gd name="T109" fmla="*/ 10 h 382"/>
                <a:gd name="T110" fmla="*/ 402 w 502"/>
                <a:gd name="T111" fmla="*/ 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6" y="256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58" y="356"/>
                  </a:lnTo>
                  <a:lnTo>
                    <a:pt x="358" y="356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78" y="18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69330C2A-DB45-47AC-8857-DB25A09720EC}"/>
                </a:ext>
              </a:extLst>
            </p:cNvPr>
            <p:cNvSpPr/>
            <p:nvPr/>
          </p:nvSpPr>
          <p:spPr bwMode="auto">
            <a:xfrm>
              <a:off x="3629025" y="4066494"/>
              <a:ext cx="450850" cy="457200"/>
            </a:xfrm>
            <a:custGeom>
              <a:avLst/>
              <a:gdLst>
                <a:gd name="T0" fmla="*/ 268 w 284"/>
                <a:gd name="T1" fmla="*/ 32 h 288"/>
                <a:gd name="T2" fmla="*/ 258 w 284"/>
                <a:gd name="T3" fmla="*/ 28 h 288"/>
                <a:gd name="T4" fmla="*/ 250 w 284"/>
                <a:gd name="T5" fmla="*/ 24 h 288"/>
                <a:gd name="T6" fmla="*/ 234 w 284"/>
                <a:gd name="T7" fmla="*/ 28 h 288"/>
                <a:gd name="T8" fmla="*/ 222 w 284"/>
                <a:gd name="T9" fmla="*/ 22 h 288"/>
                <a:gd name="T10" fmla="*/ 220 w 284"/>
                <a:gd name="T11" fmla="*/ 20 h 288"/>
                <a:gd name="T12" fmla="*/ 204 w 284"/>
                <a:gd name="T13" fmla="*/ 4 h 288"/>
                <a:gd name="T14" fmla="*/ 176 w 284"/>
                <a:gd name="T15" fmla="*/ 16 h 288"/>
                <a:gd name="T16" fmla="*/ 172 w 284"/>
                <a:gd name="T17" fmla="*/ 40 h 288"/>
                <a:gd name="T18" fmla="*/ 162 w 284"/>
                <a:gd name="T19" fmla="*/ 60 h 288"/>
                <a:gd name="T20" fmla="*/ 144 w 284"/>
                <a:gd name="T21" fmla="*/ 86 h 288"/>
                <a:gd name="T22" fmla="*/ 124 w 284"/>
                <a:gd name="T23" fmla="*/ 104 h 288"/>
                <a:gd name="T24" fmla="*/ 114 w 284"/>
                <a:gd name="T25" fmla="*/ 120 h 288"/>
                <a:gd name="T26" fmla="*/ 88 w 284"/>
                <a:gd name="T27" fmla="*/ 144 h 288"/>
                <a:gd name="T28" fmla="*/ 72 w 284"/>
                <a:gd name="T29" fmla="*/ 164 h 288"/>
                <a:gd name="T30" fmla="*/ 8 w 284"/>
                <a:gd name="T31" fmla="*/ 160 h 288"/>
                <a:gd name="T32" fmla="*/ 6 w 284"/>
                <a:gd name="T33" fmla="*/ 208 h 288"/>
                <a:gd name="T34" fmla="*/ 32 w 284"/>
                <a:gd name="T35" fmla="*/ 234 h 288"/>
                <a:gd name="T36" fmla="*/ 32 w 284"/>
                <a:gd name="T37" fmla="*/ 234 h 288"/>
                <a:gd name="T38" fmla="*/ 42 w 284"/>
                <a:gd name="T39" fmla="*/ 262 h 288"/>
                <a:gd name="T40" fmla="*/ 44 w 284"/>
                <a:gd name="T41" fmla="*/ 268 h 288"/>
                <a:gd name="T42" fmla="*/ 62 w 284"/>
                <a:gd name="T43" fmla="*/ 262 h 288"/>
                <a:gd name="T44" fmla="*/ 70 w 284"/>
                <a:gd name="T45" fmla="*/ 266 h 288"/>
                <a:gd name="T46" fmla="*/ 76 w 284"/>
                <a:gd name="T47" fmla="*/ 246 h 288"/>
                <a:gd name="T48" fmla="*/ 80 w 284"/>
                <a:gd name="T49" fmla="*/ 242 h 288"/>
                <a:gd name="T50" fmla="*/ 110 w 284"/>
                <a:gd name="T51" fmla="*/ 232 h 288"/>
                <a:gd name="T52" fmla="*/ 112 w 284"/>
                <a:gd name="T53" fmla="*/ 212 h 288"/>
                <a:gd name="T54" fmla="*/ 120 w 284"/>
                <a:gd name="T55" fmla="*/ 206 h 288"/>
                <a:gd name="T56" fmla="*/ 122 w 284"/>
                <a:gd name="T57" fmla="*/ 206 h 288"/>
                <a:gd name="T58" fmla="*/ 136 w 284"/>
                <a:gd name="T59" fmla="*/ 220 h 288"/>
                <a:gd name="T60" fmla="*/ 140 w 284"/>
                <a:gd name="T61" fmla="*/ 232 h 288"/>
                <a:gd name="T62" fmla="*/ 152 w 284"/>
                <a:gd name="T63" fmla="*/ 216 h 288"/>
                <a:gd name="T64" fmla="*/ 162 w 284"/>
                <a:gd name="T65" fmla="*/ 212 h 288"/>
                <a:gd name="T66" fmla="*/ 174 w 284"/>
                <a:gd name="T67" fmla="*/ 214 h 288"/>
                <a:gd name="T68" fmla="*/ 180 w 284"/>
                <a:gd name="T69" fmla="*/ 236 h 288"/>
                <a:gd name="T70" fmla="*/ 188 w 284"/>
                <a:gd name="T71" fmla="*/ 254 h 288"/>
                <a:gd name="T72" fmla="*/ 194 w 284"/>
                <a:gd name="T73" fmla="*/ 270 h 288"/>
                <a:gd name="T74" fmla="*/ 208 w 284"/>
                <a:gd name="T75" fmla="*/ 270 h 288"/>
                <a:gd name="T76" fmla="*/ 208 w 284"/>
                <a:gd name="T77" fmla="*/ 272 h 288"/>
                <a:gd name="T78" fmla="*/ 216 w 284"/>
                <a:gd name="T79" fmla="*/ 288 h 288"/>
                <a:gd name="T80" fmla="*/ 220 w 284"/>
                <a:gd name="T81" fmla="*/ 276 h 288"/>
                <a:gd name="T82" fmla="*/ 224 w 284"/>
                <a:gd name="T83" fmla="*/ 274 h 288"/>
                <a:gd name="T84" fmla="*/ 230 w 284"/>
                <a:gd name="T85" fmla="*/ 270 h 288"/>
                <a:gd name="T86" fmla="*/ 236 w 284"/>
                <a:gd name="T87" fmla="*/ 264 h 288"/>
                <a:gd name="T88" fmla="*/ 188 w 284"/>
                <a:gd name="T89" fmla="*/ 168 h 288"/>
                <a:gd name="T90" fmla="*/ 176 w 284"/>
                <a:gd name="T91" fmla="*/ 128 h 288"/>
                <a:gd name="T92" fmla="*/ 174 w 284"/>
                <a:gd name="T93" fmla="*/ 128 h 288"/>
                <a:gd name="T94" fmla="*/ 182 w 284"/>
                <a:gd name="T95" fmla="*/ 104 h 288"/>
                <a:gd name="T96" fmla="*/ 260 w 284"/>
                <a:gd name="T97" fmla="*/ 88 h 288"/>
                <a:gd name="T98" fmla="*/ 262 w 284"/>
                <a:gd name="T99" fmla="*/ 86 h 288"/>
                <a:gd name="T100" fmla="*/ 280 w 284"/>
                <a:gd name="T101" fmla="*/ 76 h 288"/>
                <a:gd name="T102" fmla="*/ 284 w 284"/>
                <a:gd name="T103" fmla="*/ 5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72" y="40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72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32" y="234"/>
                  </a:lnTo>
                  <a:lnTo>
                    <a:pt x="32" y="234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0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5F18761-C8CA-451E-9C7F-65F0263D5C95}"/>
                </a:ext>
              </a:extLst>
            </p:cNvPr>
            <p:cNvSpPr/>
            <p:nvPr/>
          </p:nvSpPr>
          <p:spPr bwMode="auto">
            <a:xfrm>
              <a:off x="3629025" y="3177494"/>
              <a:ext cx="514350" cy="917575"/>
            </a:xfrm>
            <a:custGeom>
              <a:avLst/>
              <a:gdLst>
                <a:gd name="T0" fmla="*/ 108 w 324"/>
                <a:gd name="T1" fmla="*/ 196 h 578"/>
                <a:gd name="T2" fmla="*/ 124 w 324"/>
                <a:gd name="T3" fmla="*/ 202 h 578"/>
                <a:gd name="T4" fmla="*/ 176 w 324"/>
                <a:gd name="T5" fmla="*/ 228 h 578"/>
                <a:gd name="T6" fmla="*/ 186 w 324"/>
                <a:gd name="T7" fmla="*/ 244 h 578"/>
                <a:gd name="T8" fmla="*/ 178 w 324"/>
                <a:gd name="T9" fmla="*/ 260 h 578"/>
                <a:gd name="T10" fmla="*/ 178 w 324"/>
                <a:gd name="T11" fmla="*/ 286 h 578"/>
                <a:gd name="T12" fmla="*/ 168 w 324"/>
                <a:gd name="T13" fmla="*/ 316 h 578"/>
                <a:gd name="T14" fmla="*/ 140 w 324"/>
                <a:gd name="T15" fmla="*/ 312 h 578"/>
                <a:gd name="T16" fmla="*/ 130 w 324"/>
                <a:gd name="T17" fmla="*/ 340 h 578"/>
                <a:gd name="T18" fmla="*/ 116 w 324"/>
                <a:gd name="T19" fmla="*/ 354 h 578"/>
                <a:gd name="T20" fmla="*/ 88 w 324"/>
                <a:gd name="T21" fmla="*/ 348 h 578"/>
                <a:gd name="T22" fmla="*/ 40 w 324"/>
                <a:gd name="T23" fmla="*/ 376 h 578"/>
                <a:gd name="T24" fmla="*/ 48 w 324"/>
                <a:gd name="T25" fmla="*/ 408 h 578"/>
                <a:gd name="T26" fmla="*/ 52 w 324"/>
                <a:gd name="T27" fmla="*/ 440 h 578"/>
                <a:gd name="T28" fmla="*/ 16 w 324"/>
                <a:gd name="T29" fmla="*/ 446 h 578"/>
                <a:gd name="T30" fmla="*/ 6 w 324"/>
                <a:gd name="T31" fmla="*/ 486 h 578"/>
                <a:gd name="T32" fmla="*/ 30 w 324"/>
                <a:gd name="T33" fmla="*/ 518 h 578"/>
                <a:gd name="T34" fmla="*/ 80 w 324"/>
                <a:gd name="T35" fmla="*/ 504 h 578"/>
                <a:gd name="T36" fmla="*/ 94 w 324"/>
                <a:gd name="T37" fmla="*/ 532 h 578"/>
                <a:gd name="T38" fmla="*/ 104 w 324"/>
                <a:gd name="T39" fmla="*/ 530 h 578"/>
                <a:gd name="T40" fmla="*/ 152 w 324"/>
                <a:gd name="T41" fmla="*/ 546 h 578"/>
                <a:gd name="T42" fmla="*/ 196 w 324"/>
                <a:gd name="T43" fmla="*/ 548 h 578"/>
                <a:gd name="T44" fmla="*/ 208 w 324"/>
                <a:gd name="T45" fmla="*/ 556 h 578"/>
                <a:gd name="T46" fmla="*/ 226 w 324"/>
                <a:gd name="T47" fmla="*/ 574 h 578"/>
                <a:gd name="T48" fmla="*/ 240 w 324"/>
                <a:gd name="T49" fmla="*/ 548 h 578"/>
                <a:gd name="T50" fmla="*/ 246 w 324"/>
                <a:gd name="T51" fmla="*/ 516 h 578"/>
                <a:gd name="T52" fmla="*/ 268 w 324"/>
                <a:gd name="T53" fmla="*/ 512 h 578"/>
                <a:gd name="T54" fmla="*/ 236 w 324"/>
                <a:gd name="T55" fmla="*/ 476 h 578"/>
                <a:gd name="T56" fmla="*/ 242 w 324"/>
                <a:gd name="T57" fmla="*/ 460 h 578"/>
                <a:gd name="T58" fmla="*/ 302 w 324"/>
                <a:gd name="T59" fmla="*/ 466 h 578"/>
                <a:gd name="T60" fmla="*/ 320 w 324"/>
                <a:gd name="T61" fmla="*/ 438 h 578"/>
                <a:gd name="T62" fmla="*/ 296 w 324"/>
                <a:gd name="T63" fmla="*/ 420 h 578"/>
                <a:gd name="T64" fmla="*/ 276 w 324"/>
                <a:gd name="T65" fmla="*/ 368 h 578"/>
                <a:gd name="T66" fmla="*/ 274 w 324"/>
                <a:gd name="T67" fmla="*/ 364 h 578"/>
                <a:gd name="T68" fmla="*/ 280 w 324"/>
                <a:gd name="T69" fmla="*/ 232 h 578"/>
                <a:gd name="T70" fmla="*/ 278 w 324"/>
                <a:gd name="T71" fmla="*/ 162 h 578"/>
                <a:gd name="T72" fmla="*/ 296 w 324"/>
                <a:gd name="T73" fmla="*/ 136 h 578"/>
                <a:gd name="T74" fmla="*/ 280 w 324"/>
                <a:gd name="T75" fmla="*/ 110 h 578"/>
                <a:gd name="T76" fmla="*/ 276 w 324"/>
                <a:gd name="T77" fmla="*/ 88 h 578"/>
                <a:gd name="T78" fmla="*/ 298 w 324"/>
                <a:gd name="T79" fmla="*/ 60 h 578"/>
                <a:gd name="T80" fmla="*/ 290 w 324"/>
                <a:gd name="T81" fmla="*/ 34 h 578"/>
                <a:gd name="T82" fmla="*/ 312 w 324"/>
                <a:gd name="T83" fmla="*/ 12 h 578"/>
                <a:gd name="T84" fmla="*/ 292 w 324"/>
                <a:gd name="T85" fmla="*/ 18 h 578"/>
                <a:gd name="T86" fmla="*/ 260 w 324"/>
                <a:gd name="T87" fmla="*/ 28 h 578"/>
                <a:gd name="T88" fmla="*/ 210 w 324"/>
                <a:gd name="T89" fmla="*/ 56 h 578"/>
                <a:gd name="T90" fmla="*/ 192 w 324"/>
                <a:gd name="T91" fmla="*/ 88 h 578"/>
                <a:gd name="T92" fmla="*/ 184 w 324"/>
                <a:gd name="T93" fmla="*/ 130 h 578"/>
                <a:gd name="T94" fmla="*/ 174 w 324"/>
                <a:gd name="T95" fmla="*/ 144 h 578"/>
                <a:gd name="T96" fmla="*/ 172 w 324"/>
                <a:gd name="T97" fmla="*/ 146 h 578"/>
                <a:gd name="T98" fmla="*/ 152 w 324"/>
                <a:gd name="T99" fmla="*/ 148 h 578"/>
                <a:gd name="T100" fmla="*/ 108 w 324"/>
                <a:gd name="T101" fmla="*/ 13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2" y="200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28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88" y="348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48" y="408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6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40" y="548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269211FC-C4D6-4E13-9529-F94B1E788A22}"/>
                </a:ext>
              </a:extLst>
            </p:cNvPr>
            <p:cNvSpPr/>
            <p:nvPr/>
          </p:nvSpPr>
          <p:spPr bwMode="auto">
            <a:xfrm>
              <a:off x="4073525" y="3006044"/>
              <a:ext cx="342900" cy="752475"/>
            </a:xfrm>
            <a:custGeom>
              <a:avLst/>
              <a:gdLst>
                <a:gd name="T0" fmla="*/ 200 w 216"/>
                <a:gd name="T1" fmla="*/ 8 h 474"/>
                <a:gd name="T2" fmla="*/ 188 w 216"/>
                <a:gd name="T3" fmla="*/ 12 h 474"/>
                <a:gd name="T4" fmla="*/ 176 w 216"/>
                <a:gd name="T5" fmla="*/ 24 h 474"/>
                <a:gd name="T6" fmla="*/ 174 w 216"/>
                <a:gd name="T7" fmla="*/ 24 h 474"/>
                <a:gd name="T8" fmla="*/ 136 w 216"/>
                <a:gd name="T9" fmla="*/ 28 h 474"/>
                <a:gd name="T10" fmla="*/ 122 w 216"/>
                <a:gd name="T11" fmla="*/ 40 h 474"/>
                <a:gd name="T12" fmla="*/ 112 w 216"/>
                <a:gd name="T13" fmla="*/ 48 h 474"/>
                <a:gd name="T14" fmla="*/ 92 w 216"/>
                <a:gd name="T15" fmla="*/ 48 h 474"/>
                <a:gd name="T16" fmla="*/ 84 w 216"/>
                <a:gd name="T17" fmla="*/ 76 h 474"/>
                <a:gd name="T18" fmla="*/ 82 w 216"/>
                <a:gd name="T19" fmla="*/ 76 h 474"/>
                <a:gd name="T20" fmla="*/ 66 w 216"/>
                <a:gd name="T21" fmla="*/ 92 h 474"/>
                <a:gd name="T22" fmla="*/ 42 w 216"/>
                <a:gd name="T23" fmla="*/ 120 h 474"/>
                <a:gd name="T24" fmla="*/ 28 w 216"/>
                <a:gd name="T25" fmla="*/ 136 h 474"/>
                <a:gd name="T26" fmla="*/ 26 w 216"/>
                <a:gd name="T27" fmla="*/ 154 h 474"/>
                <a:gd name="T28" fmla="*/ 26 w 216"/>
                <a:gd name="T29" fmla="*/ 170 h 474"/>
                <a:gd name="T30" fmla="*/ 16 w 216"/>
                <a:gd name="T31" fmla="*/ 184 h 474"/>
                <a:gd name="T32" fmla="*/ 16 w 216"/>
                <a:gd name="T33" fmla="*/ 224 h 474"/>
                <a:gd name="T34" fmla="*/ 16 w 216"/>
                <a:gd name="T35" fmla="*/ 224 h 474"/>
                <a:gd name="T36" fmla="*/ 24 w 216"/>
                <a:gd name="T37" fmla="*/ 262 h 474"/>
                <a:gd name="T38" fmla="*/ 6 w 216"/>
                <a:gd name="T39" fmla="*/ 276 h 474"/>
                <a:gd name="T40" fmla="*/ 6 w 216"/>
                <a:gd name="T41" fmla="*/ 324 h 474"/>
                <a:gd name="T42" fmla="*/ 18 w 216"/>
                <a:gd name="T43" fmla="*/ 370 h 474"/>
                <a:gd name="T44" fmla="*/ 2 w 216"/>
                <a:gd name="T45" fmla="*/ 468 h 474"/>
                <a:gd name="T46" fmla="*/ 32 w 216"/>
                <a:gd name="T47" fmla="*/ 456 h 474"/>
                <a:gd name="T48" fmla="*/ 112 w 216"/>
                <a:gd name="T49" fmla="*/ 416 h 474"/>
                <a:gd name="T50" fmla="*/ 116 w 216"/>
                <a:gd name="T51" fmla="*/ 416 h 474"/>
                <a:gd name="T52" fmla="*/ 162 w 216"/>
                <a:gd name="T53" fmla="*/ 416 h 474"/>
                <a:gd name="T54" fmla="*/ 182 w 216"/>
                <a:gd name="T55" fmla="*/ 392 h 474"/>
                <a:gd name="T56" fmla="*/ 190 w 216"/>
                <a:gd name="T57" fmla="*/ 372 h 474"/>
                <a:gd name="T58" fmla="*/ 190 w 216"/>
                <a:gd name="T59" fmla="*/ 368 h 474"/>
                <a:gd name="T60" fmla="*/ 194 w 216"/>
                <a:gd name="T61" fmla="*/ 364 h 474"/>
                <a:gd name="T62" fmla="*/ 190 w 216"/>
                <a:gd name="T63" fmla="*/ 356 h 474"/>
                <a:gd name="T64" fmla="*/ 198 w 216"/>
                <a:gd name="T65" fmla="*/ 336 h 474"/>
                <a:gd name="T66" fmla="*/ 184 w 216"/>
                <a:gd name="T67" fmla="*/ 310 h 474"/>
                <a:gd name="T68" fmla="*/ 180 w 216"/>
                <a:gd name="T69" fmla="*/ 302 h 474"/>
                <a:gd name="T70" fmla="*/ 182 w 216"/>
                <a:gd name="T71" fmla="*/ 294 h 474"/>
                <a:gd name="T72" fmla="*/ 192 w 216"/>
                <a:gd name="T73" fmla="*/ 268 h 474"/>
                <a:gd name="T74" fmla="*/ 202 w 216"/>
                <a:gd name="T75" fmla="*/ 248 h 474"/>
                <a:gd name="T76" fmla="*/ 208 w 216"/>
                <a:gd name="T77" fmla="*/ 200 h 474"/>
                <a:gd name="T78" fmla="*/ 182 w 216"/>
                <a:gd name="T79" fmla="*/ 184 h 474"/>
                <a:gd name="T80" fmla="*/ 176 w 216"/>
                <a:gd name="T81" fmla="*/ 170 h 474"/>
                <a:gd name="T82" fmla="*/ 180 w 216"/>
                <a:gd name="T83" fmla="*/ 146 h 474"/>
                <a:gd name="T84" fmla="*/ 184 w 216"/>
                <a:gd name="T85" fmla="*/ 130 h 474"/>
                <a:gd name="T86" fmla="*/ 188 w 216"/>
                <a:gd name="T87" fmla="*/ 116 h 474"/>
                <a:gd name="T88" fmla="*/ 208 w 216"/>
                <a:gd name="T89" fmla="*/ 112 h 474"/>
                <a:gd name="T90" fmla="*/ 214 w 216"/>
                <a:gd name="T91" fmla="*/ 66 h 474"/>
                <a:gd name="T92" fmla="*/ 200 w 216"/>
                <a:gd name="T93" fmla="*/ 64 h 474"/>
                <a:gd name="T94" fmla="*/ 182 w 216"/>
                <a:gd name="T95" fmla="*/ 52 h 474"/>
                <a:gd name="T96" fmla="*/ 180 w 216"/>
                <a:gd name="T97" fmla="*/ 3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6" h="473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6" y="24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4" y="76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16" y="224"/>
                  </a:lnTo>
                  <a:lnTo>
                    <a:pt x="16" y="22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0" y="368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192" y="268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82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0" y="146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11762E9C-8615-4572-904D-7C56FA71726D}"/>
                </a:ext>
              </a:extLst>
            </p:cNvPr>
            <p:cNvSpPr/>
            <p:nvPr/>
          </p:nvSpPr>
          <p:spPr bwMode="auto">
            <a:xfrm>
              <a:off x="3984625" y="4288744"/>
              <a:ext cx="546100" cy="635000"/>
            </a:xfrm>
            <a:custGeom>
              <a:avLst/>
              <a:gdLst>
                <a:gd name="T0" fmla="*/ 300 w 344"/>
                <a:gd name="T1" fmla="*/ 66 h 400"/>
                <a:gd name="T2" fmla="*/ 294 w 344"/>
                <a:gd name="T3" fmla="*/ 32 h 400"/>
                <a:gd name="T4" fmla="*/ 282 w 344"/>
                <a:gd name="T5" fmla="*/ 24 h 400"/>
                <a:gd name="T6" fmla="*/ 252 w 344"/>
                <a:gd name="T7" fmla="*/ 44 h 400"/>
                <a:gd name="T8" fmla="*/ 250 w 344"/>
                <a:gd name="T9" fmla="*/ 14 h 400"/>
                <a:gd name="T10" fmla="*/ 244 w 344"/>
                <a:gd name="T11" fmla="*/ 20 h 400"/>
                <a:gd name="T12" fmla="*/ 216 w 344"/>
                <a:gd name="T13" fmla="*/ 44 h 400"/>
                <a:gd name="T14" fmla="*/ 198 w 344"/>
                <a:gd name="T15" fmla="*/ 32 h 400"/>
                <a:gd name="T16" fmla="*/ 176 w 344"/>
                <a:gd name="T17" fmla="*/ 20 h 400"/>
                <a:gd name="T18" fmla="*/ 132 w 344"/>
                <a:gd name="T19" fmla="*/ 6 h 400"/>
                <a:gd name="T20" fmla="*/ 94 w 344"/>
                <a:gd name="T21" fmla="*/ 0 h 400"/>
                <a:gd name="T22" fmla="*/ 70 w 344"/>
                <a:gd name="T23" fmla="*/ 32 h 400"/>
                <a:gd name="T24" fmla="*/ 44 w 344"/>
                <a:gd name="T25" fmla="*/ 32 h 400"/>
                <a:gd name="T26" fmla="*/ 26 w 344"/>
                <a:gd name="T27" fmla="*/ 144 h 400"/>
                <a:gd name="T28" fmla="*/ 24 w 344"/>
                <a:gd name="T29" fmla="*/ 150 h 400"/>
                <a:gd name="T30" fmla="*/ 26 w 344"/>
                <a:gd name="T31" fmla="*/ 198 h 400"/>
                <a:gd name="T32" fmla="*/ 4 w 344"/>
                <a:gd name="T33" fmla="*/ 214 h 400"/>
                <a:gd name="T34" fmla="*/ 14 w 344"/>
                <a:gd name="T35" fmla="*/ 222 h 400"/>
                <a:gd name="T36" fmla="*/ 26 w 344"/>
                <a:gd name="T37" fmla="*/ 226 h 400"/>
                <a:gd name="T38" fmla="*/ 32 w 344"/>
                <a:gd name="T39" fmla="*/ 254 h 400"/>
                <a:gd name="T40" fmla="*/ 28 w 344"/>
                <a:gd name="T41" fmla="*/ 264 h 400"/>
                <a:gd name="T42" fmla="*/ 32 w 344"/>
                <a:gd name="T43" fmla="*/ 296 h 400"/>
                <a:gd name="T44" fmla="*/ 76 w 344"/>
                <a:gd name="T45" fmla="*/ 302 h 400"/>
                <a:gd name="T46" fmla="*/ 88 w 344"/>
                <a:gd name="T47" fmla="*/ 306 h 400"/>
                <a:gd name="T48" fmla="*/ 98 w 344"/>
                <a:gd name="T49" fmla="*/ 286 h 400"/>
                <a:gd name="T50" fmla="*/ 124 w 344"/>
                <a:gd name="T51" fmla="*/ 280 h 400"/>
                <a:gd name="T52" fmla="*/ 134 w 344"/>
                <a:gd name="T53" fmla="*/ 274 h 400"/>
                <a:gd name="T54" fmla="*/ 146 w 344"/>
                <a:gd name="T55" fmla="*/ 272 h 400"/>
                <a:gd name="T56" fmla="*/ 156 w 344"/>
                <a:gd name="T57" fmla="*/ 288 h 400"/>
                <a:gd name="T58" fmla="*/ 162 w 344"/>
                <a:gd name="T59" fmla="*/ 310 h 400"/>
                <a:gd name="T60" fmla="*/ 158 w 344"/>
                <a:gd name="T61" fmla="*/ 340 h 400"/>
                <a:gd name="T62" fmla="*/ 146 w 344"/>
                <a:gd name="T63" fmla="*/ 372 h 400"/>
                <a:gd name="T64" fmla="*/ 168 w 344"/>
                <a:gd name="T65" fmla="*/ 376 h 400"/>
                <a:gd name="T66" fmla="*/ 172 w 344"/>
                <a:gd name="T67" fmla="*/ 398 h 400"/>
                <a:gd name="T68" fmla="*/ 194 w 344"/>
                <a:gd name="T69" fmla="*/ 392 h 400"/>
                <a:gd name="T70" fmla="*/ 216 w 344"/>
                <a:gd name="T71" fmla="*/ 366 h 400"/>
                <a:gd name="T72" fmla="*/ 220 w 344"/>
                <a:gd name="T73" fmla="*/ 354 h 400"/>
                <a:gd name="T74" fmla="*/ 256 w 344"/>
                <a:gd name="T75" fmla="*/ 372 h 400"/>
                <a:gd name="T76" fmla="*/ 270 w 344"/>
                <a:gd name="T77" fmla="*/ 376 h 400"/>
                <a:gd name="T78" fmla="*/ 256 w 344"/>
                <a:gd name="T79" fmla="*/ 344 h 400"/>
                <a:gd name="T80" fmla="*/ 256 w 344"/>
                <a:gd name="T81" fmla="*/ 340 h 400"/>
                <a:gd name="T82" fmla="*/ 292 w 344"/>
                <a:gd name="T83" fmla="*/ 326 h 400"/>
                <a:gd name="T84" fmla="*/ 334 w 344"/>
                <a:gd name="T85" fmla="*/ 330 h 400"/>
                <a:gd name="T86" fmla="*/ 334 w 344"/>
                <a:gd name="T87" fmla="*/ 326 h 400"/>
                <a:gd name="T88" fmla="*/ 344 w 344"/>
                <a:gd name="T89" fmla="*/ 298 h 400"/>
                <a:gd name="T90" fmla="*/ 334 w 344"/>
                <a:gd name="T91" fmla="*/ 284 h 400"/>
                <a:gd name="T92" fmla="*/ 332 w 344"/>
                <a:gd name="T93" fmla="*/ 276 h 400"/>
                <a:gd name="T94" fmla="*/ 326 w 344"/>
                <a:gd name="T95" fmla="*/ 252 h 400"/>
                <a:gd name="T96" fmla="*/ 320 w 344"/>
                <a:gd name="T97" fmla="*/ 232 h 400"/>
                <a:gd name="T98" fmla="*/ 308 w 344"/>
                <a:gd name="T99" fmla="*/ 196 h 400"/>
                <a:gd name="T100" fmla="*/ 300 w 344"/>
                <a:gd name="T101" fmla="*/ 168 h 400"/>
                <a:gd name="T102" fmla="*/ 334 w 344"/>
                <a:gd name="T103" fmla="*/ 124 h 400"/>
                <a:gd name="T104" fmla="*/ 308 w 344"/>
                <a:gd name="T105" fmla="*/ 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44" y="20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00" y="168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5A8428B-B96C-4C87-90BC-B793D820EEAD}"/>
                </a:ext>
              </a:extLst>
            </p:cNvPr>
            <p:cNvSpPr/>
            <p:nvPr/>
          </p:nvSpPr>
          <p:spPr bwMode="auto">
            <a:xfrm>
              <a:off x="3921125" y="3923619"/>
              <a:ext cx="774700" cy="485775"/>
            </a:xfrm>
            <a:custGeom>
              <a:avLst/>
              <a:gdLst>
                <a:gd name="T0" fmla="*/ 64 w 488"/>
                <a:gd name="T1" fmla="*/ 10 h 306"/>
                <a:gd name="T2" fmla="*/ 86 w 488"/>
                <a:gd name="T3" fmla="*/ 24 h 306"/>
                <a:gd name="T4" fmla="*/ 98 w 488"/>
                <a:gd name="T5" fmla="*/ 40 h 306"/>
                <a:gd name="T6" fmla="*/ 88 w 488"/>
                <a:gd name="T7" fmla="*/ 52 h 306"/>
                <a:gd name="T8" fmla="*/ 60 w 488"/>
                <a:gd name="T9" fmla="*/ 58 h 306"/>
                <a:gd name="T10" fmla="*/ 64 w 488"/>
                <a:gd name="T11" fmla="*/ 74 h 306"/>
                <a:gd name="T12" fmla="*/ 72 w 488"/>
                <a:gd name="T13" fmla="*/ 108 h 306"/>
                <a:gd name="T14" fmla="*/ 90 w 488"/>
                <a:gd name="T15" fmla="*/ 114 h 306"/>
                <a:gd name="T16" fmla="*/ 92 w 488"/>
                <a:gd name="T17" fmla="*/ 116 h 306"/>
                <a:gd name="T18" fmla="*/ 102 w 488"/>
                <a:gd name="T19" fmla="*/ 130 h 306"/>
                <a:gd name="T20" fmla="*/ 108 w 488"/>
                <a:gd name="T21" fmla="*/ 146 h 306"/>
                <a:gd name="T22" fmla="*/ 106 w 488"/>
                <a:gd name="T23" fmla="*/ 164 h 306"/>
                <a:gd name="T24" fmla="*/ 94 w 488"/>
                <a:gd name="T25" fmla="*/ 178 h 306"/>
                <a:gd name="T26" fmla="*/ 52 w 488"/>
                <a:gd name="T27" fmla="*/ 200 h 306"/>
                <a:gd name="T28" fmla="*/ 8 w 488"/>
                <a:gd name="T29" fmla="*/ 232 h 306"/>
                <a:gd name="T30" fmla="*/ 12 w 488"/>
                <a:gd name="T31" fmla="*/ 254 h 306"/>
                <a:gd name="T32" fmla="*/ 40 w 488"/>
                <a:gd name="T33" fmla="*/ 286 h 306"/>
                <a:gd name="T34" fmla="*/ 52 w 488"/>
                <a:gd name="T35" fmla="*/ 302 h 306"/>
                <a:gd name="T36" fmla="*/ 60 w 488"/>
                <a:gd name="T37" fmla="*/ 278 h 306"/>
                <a:gd name="T38" fmla="*/ 76 w 488"/>
                <a:gd name="T39" fmla="*/ 256 h 306"/>
                <a:gd name="T40" fmla="*/ 100 w 488"/>
                <a:gd name="T41" fmla="*/ 246 h 306"/>
                <a:gd name="T42" fmla="*/ 124 w 488"/>
                <a:gd name="T43" fmla="*/ 224 h 306"/>
                <a:gd name="T44" fmla="*/ 158 w 488"/>
                <a:gd name="T45" fmla="*/ 222 h 306"/>
                <a:gd name="T46" fmla="*/ 192 w 488"/>
                <a:gd name="T47" fmla="*/ 238 h 306"/>
                <a:gd name="T48" fmla="*/ 220 w 488"/>
                <a:gd name="T49" fmla="*/ 242 h 306"/>
                <a:gd name="T50" fmla="*/ 242 w 488"/>
                <a:gd name="T51" fmla="*/ 254 h 306"/>
                <a:gd name="T52" fmla="*/ 242 w 488"/>
                <a:gd name="T53" fmla="*/ 254 h 306"/>
                <a:gd name="T54" fmla="*/ 254 w 488"/>
                <a:gd name="T55" fmla="*/ 264 h 306"/>
                <a:gd name="T56" fmla="*/ 276 w 488"/>
                <a:gd name="T57" fmla="*/ 244 h 306"/>
                <a:gd name="T58" fmla="*/ 296 w 488"/>
                <a:gd name="T59" fmla="*/ 238 h 306"/>
                <a:gd name="T60" fmla="*/ 300 w 488"/>
                <a:gd name="T61" fmla="*/ 252 h 306"/>
                <a:gd name="T62" fmla="*/ 308 w 488"/>
                <a:gd name="T63" fmla="*/ 256 h 306"/>
                <a:gd name="T64" fmla="*/ 328 w 488"/>
                <a:gd name="T65" fmla="*/ 246 h 306"/>
                <a:gd name="T66" fmla="*/ 336 w 488"/>
                <a:gd name="T67" fmla="*/ 250 h 306"/>
                <a:gd name="T68" fmla="*/ 342 w 488"/>
                <a:gd name="T69" fmla="*/ 264 h 306"/>
                <a:gd name="T70" fmla="*/ 348 w 488"/>
                <a:gd name="T71" fmla="*/ 290 h 306"/>
                <a:gd name="T72" fmla="*/ 372 w 488"/>
                <a:gd name="T73" fmla="*/ 268 h 306"/>
                <a:gd name="T74" fmla="*/ 408 w 488"/>
                <a:gd name="T75" fmla="*/ 260 h 306"/>
                <a:gd name="T76" fmla="*/ 432 w 488"/>
                <a:gd name="T77" fmla="*/ 242 h 306"/>
                <a:gd name="T78" fmla="*/ 474 w 488"/>
                <a:gd name="T79" fmla="*/ 228 h 306"/>
                <a:gd name="T80" fmla="*/ 486 w 488"/>
                <a:gd name="T81" fmla="*/ 220 h 306"/>
                <a:gd name="T82" fmla="*/ 460 w 488"/>
                <a:gd name="T83" fmla="*/ 152 h 306"/>
                <a:gd name="T84" fmla="*/ 468 w 488"/>
                <a:gd name="T85" fmla="*/ 130 h 306"/>
                <a:gd name="T86" fmla="*/ 444 w 488"/>
                <a:gd name="T87" fmla="*/ 126 h 306"/>
                <a:gd name="T88" fmla="*/ 430 w 488"/>
                <a:gd name="T89" fmla="*/ 106 h 306"/>
                <a:gd name="T90" fmla="*/ 416 w 488"/>
                <a:gd name="T91" fmla="*/ 100 h 306"/>
                <a:gd name="T92" fmla="*/ 400 w 488"/>
                <a:gd name="T93" fmla="*/ 114 h 306"/>
                <a:gd name="T94" fmla="*/ 388 w 488"/>
                <a:gd name="T95" fmla="*/ 110 h 306"/>
                <a:gd name="T96" fmla="*/ 366 w 488"/>
                <a:gd name="T97" fmla="*/ 86 h 306"/>
                <a:gd name="T98" fmla="*/ 352 w 488"/>
                <a:gd name="T99" fmla="*/ 90 h 306"/>
                <a:gd name="T100" fmla="*/ 328 w 488"/>
                <a:gd name="T101" fmla="*/ 94 h 306"/>
                <a:gd name="T102" fmla="*/ 322 w 488"/>
                <a:gd name="T103" fmla="*/ 90 h 306"/>
                <a:gd name="T104" fmla="*/ 320 w 488"/>
                <a:gd name="T105" fmla="*/ 70 h 306"/>
                <a:gd name="T106" fmla="*/ 216 w 488"/>
                <a:gd name="T107" fmla="*/ 50 h 306"/>
                <a:gd name="T108" fmla="*/ 194 w 488"/>
                <a:gd name="T109" fmla="*/ 38 h 306"/>
                <a:gd name="T110" fmla="*/ 172 w 488"/>
                <a:gd name="T111" fmla="*/ 30 h 306"/>
                <a:gd name="T112" fmla="*/ 132 w 488"/>
                <a:gd name="T113" fmla="*/ 10 h 306"/>
                <a:gd name="T114" fmla="*/ 74 w 488"/>
                <a:gd name="T115" fmla="*/ 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2" y="130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46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40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0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42" y="254"/>
                  </a:lnTo>
                  <a:lnTo>
                    <a:pt x="242" y="254"/>
                  </a:lnTo>
                  <a:lnTo>
                    <a:pt x="242" y="254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3416B84-A8FF-4745-B260-264AFBDDDD3D}"/>
                </a:ext>
              </a:extLst>
            </p:cNvPr>
            <p:cNvSpPr/>
            <p:nvPr/>
          </p:nvSpPr>
          <p:spPr bwMode="auto">
            <a:xfrm>
              <a:off x="4092575" y="4815794"/>
              <a:ext cx="806450" cy="638175"/>
            </a:xfrm>
            <a:custGeom>
              <a:avLst/>
              <a:gdLst>
                <a:gd name="T0" fmla="*/ 488 w 508"/>
                <a:gd name="T1" fmla="*/ 130 h 402"/>
                <a:gd name="T2" fmla="*/ 508 w 508"/>
                <a:gd name="T3" fmla="*/ 126 h 402"/>
                <a:gd name="T4" fmla="*/ 496 w 508"/>
                <a:gd name="T5" fmla="*/ 110 h 402"/>
                <a:gd name="T6" fmla="*/ 446 w 508"/>
                <a:gd name="T7" fmla="*/ 44 h 402"/>
                <a:gd name="T8" fmla="*/ 402 w 508"/>
                <a:gd name="T9" fmla="*/ 44 h 402"/>
                <a:gd name="T10" fmla="*/ 400 w 508"/>
                <a:gd name="T11" fmla="*/ 58 h 402"/>
                <a:gd name="T12" fmla="*/ 372 w 508"/>
                <a:gd name="T13" fmla="*/ 50 h 402"/>
                <a:gd name="T14" fmla="*/ 332 w 508"/>
                <a:gd name="T15" fmla="*/ 64 h 402"/>
                <a:gd name="T16" fmla="*/ 310 w 508"/>
                <a:gd name="T17" fmla="*/ 70 h 402"/>
                <a:gd name="T18" fmla="*/ 298 w 508"/>
                <a:gd name="T19" fmla="*/ 76 h 402"/>
                <a:gd name="T20" fmla="*/ 286 w 508"/>
                <a:gd name="T21" fmla="*/ 58 h 402"/>
                <a:gd name="T22" fmla="*/ 314 w 508"/>
                <a:gd name="T23" fmla="*/ 22 h 402"/>
                <a:gd name="T24" fmla="*/ 312 w 508"/>
                <a:gd name="T25" fmla="*/ 12 h 402"/>
                <a:gd name="T26" fmla="*/ 288 w 508"/>
                <a:gd name="T27" fmla="*/ 26 h 402"/>
                <a:gd name="T28" fmla="*/ 278 w 508"/>
                <a:gd name="T29" fmla="*/ 20 h 402"/>
                <a:gd name="T30" fmla="*/ 252 w 508"/>
                <a:gd name="T31" fmla="*/ 18 h 402"/>
                <a:gd name="T32" fmla="*/ 236 w 508"/>
                <a:gd name="T33" fmla="*/ 8 h 402"/>
                <a:gd name="T34" fmla="*/ 208 w 508"/>
                <a:gd name="T35" fmla="*/ 2 h 402"/>
                <a:gd name="T36" fmla="*/ 204 w 508"/>
                <a:gd name="T37" fmla="*/ 24 h 402"/>
                <a:gd name="T38" fmla="*/ 210 w 508"/>
                <a:gd name="T39" fmla="*/ 48 h 402"/>
                <a:gd name="T40" fmla="*/ 200 w 508"/>
                <a:gd name="T41" fmla="*/ 54 h 402"/>
                <a:gd name="T42" fmla="*/ 182 w 508"/>
                <a:gd name="T43" fmla="*/ 46 h 402"/>
                <a:gd name="T44" fmla="*/ 156 w 508"/>
                <a:gd name="T45" fmla="*/ 32 h 402"/>
                <a:gd name="T46" fmla="*/ 144 w 508"/>
                <a:gd name="T47" fmla="*/ 80 h 402"/>
                <a:gd name="T48" fmla="*/ 136 w 508"/>
                <a:gd name="T49" fmla="*/ 120 h 402"/>
                <a:gd name="T50" fmla="*/ 104 w 508"/>
                <a:gd name="T51" fmla="*/ 204 h 402"/>
                <a:gd name="T52" fmla="*/ 64 w 508"/>
                <a:gd name="T53" fmla="*/ 248 h 402"/>
                <a:gd name="T54" fmla="*/ 42 w 508"/>
                <a:gd name="T55" fmla="*/ 264 h 402"/>
                <a:gd name="T56" fmla="*/ 10 w 508"/>
                <a:gd name="T57" fmla="*/ 292 h 402"/>
                <a:gd name="T58" fmla="*/ 6 w 508"/>
                <a:gd name="T59" fmla="*/ 368 h 402"/>
                <a:gd name="T60" fmla="*/ 16 w 508"/>
                <a:gd name="T61" fmla="*/ 402 h 402"/>
                <a:gd name="T62" fmla="*/ 44 w 508"/>
                <a:gd name="T63" fmla="*/ 398 h 402"/>
                <a:gd name="T64" fmla="*/ 34 w 508"/>
                <a:gd name="T65" fmla="*/ 372 h 402"/>
                <a:gd name="T66" fmla="*/ 24 w 508"/>
                <a:gd name="T67" fmla="*/ 346 h 402"/>
                <a:gd name="T68" fmla="*/ 64 w 508"/>
                <a:gd name="T69" fmla="*/ 324 h 402"/>
                <a:gd name="T70" fmla="*/ 140 w 508"/>
                <a:gd name="T71" fmla="*/ 288 h 402"/>
                <a:gd name="T72" fmla="*/ 152 w 508"/>
                <a:gd name="T73" fmla="*/ 294 h 402"/>
                <a:gd name="T74" fmla="*/ 192 w 508"/>
                <a:gd name="T75" fmla="*/ 274 h 402"/>
                <a:gd name="T76" fmla="*/ 214 w 508"/>
                <a:gd name="T77" fmla="*/ 266 h 402"/>
                <a:gd name="T78" fmla="*/ 250 w 508"/>
                <a:gd name="T79" fmla="*/ 252 h 402"/>
                <a:gd name="T80" fmla="*/ 260 w 508"/>
                <a:gd name="T81" fmla="*/ 188 h 402"/>
                <a:gd name="T82" fmla="*/ 286 w 508"/>
                <a:gd name="T83" fmla="*/ 230 h 402"/>
                <a:gd name="T84" fmla="*/ 314 w 508"/>
                <a:gd name="T85" fmla="*/ 208 h 402"/>
                <a:gd name="T86" fmla="*/ 332 w 508"/>
                <a:gd name="T87" fmla="*/ 198 h 402"/>
                <a:gd name="T88" fmla="*/ 350 w 508"/>
                <a:gd name="T89" fmla="*/ 190 h 402"/>
                <a:gd name="T90" fmla="*/ 376 w 508"/>
                <a:gd name="T91" fmla="*/ 194 h 402"/>
                <a:gd name="T92" fmla="*/ 392 w 508"/>
                <a:gd name="T93" fmla="*/ 186 h 402"/>
                <a:gd name="T94" fmla="*/ 406 w 508"/>
                <a:gd name="T95" fmla="*/ 182 h 402"/>
                <a:gd name="T96" fmla="*/ 414 w 508"/>
                <a:gd name="T97" fmla="*/ 188 h 402"/>
                <a:gd name="T98" fmla="*/ 432 w 508"/>
                <a:gd name="T99" fmla="*/ 180 h 402"/>
                <a:gd name="T100" fmla="*/ 464 w 508"/>
                <a:gd name="T101" fmla="*/ 146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52" y="16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4" y="248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8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2FFFD6D6-B60E-4ABD-83C5-0738DB526A79}"/>
                </a:ext>
              </a:extLst>
            </p:cNvPr>
            <p:cNvSpPr/>
            <p:nvPr/>
          </p:nvSpPr>
          <p:spPr bwMode="auto">
            <a:xfrm>
              <a:off x="4473575" y="4263344"/>
              <a:ext cx="482600" cy="657225"/>
            </a:xfrm>
            <a:custGeom>
              <a:avLst/>
              <a:gdLst>
                <a:gd name="T0" fmla="*/ 220 w 304"/>
                <a:gd name="T1" fmla="*/ 0 h 414"/>
                <a:gd name="T2" fmla="*/ 206 w 304"/>
                <a:gd name="T3" fmla="*/ 16 h 414"/>
                <a:gd name="T4" fmla="*/ 184 w 304"/>
                <a:gd name="T5" fmla="*/ 32 h 414"/>
                <a:gd name="T6" fmla="*/ 176 w 304"/>
                <a:gd name="T7" fmla="*/ 32 h 414"/>
                <a:gd name="T8" fmla="*/ 174 w 304"/>
                <a:gd name="T9" fmla="*/ 22 h 414"/>
                <a:gd name="T10" fmla="*/ 152 w 304"/>
                <a:gd name="T11" fmla="*/ 24 h 414"/>
                <a:gd name="T12" fmla="*/ 108 w 304"/>
                <a:gd name="T13" fmla="*/ 34 h 414"/>
                <a:gd name="T14" fmla="*/ 72 w 304"/>
                <a:gd name="T15" fmla="*/ 42 h 414"/>
                <a:gd name="T16" fmla="*/ 40 w 304"/>
                <a:gd name="T17" fmla="*/ 56 h 414"/>
                <a:gd name="T18" fmla="*/ 28 w 304"/>
                <a:gd name="T19" fmla="*/ 62 h 414"/>
                <a:gd name="T20" fmla="*/ 16 w 304"/>
                <a:gd name="T21" fmla="*/ 84 h 414"/>
                <a:gd name="T22" fmla="*/ 22 w 304"/>
                <a:gd name="T23" fmla="*/ 92 h 414"/>
                <a:gd name="T24" fmla="*/ 34 w 304"/>
                <a:gd name="T25" fmla="*/ 140 h 414"/>
                <a:gd name="T26" fmla="*/ 32 w 304"/>
                <a:gd name="T27" fmla="*/ 144 h 414"/>
                <a:gd name="T28" fmla="*/ 0 w 304"/>
                <a:gd name="T29" fmla="*/ 200 h 414"/>
                <a:gd name="T30" fmla="*/ 12 w 304"/>
                <a:gd name="T31" fmla="*/ 196 h 414"/>
                <a:gd name="T32" fmla="*/ 18 w 304"/>
                <a:gd name="T33" fmla="*/ 202 h 414"/>
                <a:gd name="T34" fmla="*/ 16 w 304"/>
                <a:gd name="T35" fmla="*/ 226 h 414"/>
                <a:gd name="T36" fmla="*/ 24 w 304"/>
                <a:gd name="T37" fmla="*/ 262 h 414"/>
                <a:gd name="T38" fmla="*/ 40 w 304"/>
                <a:gd name="T39" fmla="*/ 280 h 414"/>
                <a:gd name="T40" fmla="*/ 42 w 304"/>
                <a:gd name="T41" fmla="*/ 304 h 414"/>
                <a:gd name="T42" fmla="*/ 44 w 304"/>
                <a:gd name="T43" fmla="*/ 320 h 414"/>
                <a:gd name="T44" fmla="*/ 44 w 304"/>
                <a:gd name="T45" fmla="*/ 362 h 414"/>
                <a:gd name="T46" fmla="*/ 52 w 304"/>
                <a:gd name="T47" fmla="*/ 362 h 414"/>
                <a:gd name="T48" fmla="*/ 72 w 304"/>
                <a:gd name="T49" fmla="*/ 352 h 414"/>
                <a:gd name="T50" fmla="*/ 84 w 304"/>
                <a:gd name="T51" fmla="*/ 356 h 414"/>
                <a:gd name="T52" fmla="*/ 86 w 304"/>
                <a:gd name="T53" fmla="*/ 366 h 414"/>
                <a:gd name="T54" fmla="*/ 56 w 304"/>
                <a:gd name="T55" fmla="*/ 406 h 414"/>
                <a:gd name="T56" fmla="*/ 72 w 304"/>
                <a:gd name="T57" fmla="*/ 408 h 414"/>
                <a:gd name="T58" fmla="*/ 80 w 304"/>
                <a:gd name="T59" fmla="*/ 406 h 414"/>
                <a:gd name="T60" fmla="*/ 120 w 304"/>
                <a:gd name="T61" fmla="*/ 390 h 414"/>
                <a:gd name="T62" fmla="*/ 142 w 304"/>
                <a:gd name="T63" fmla="*/ 394 h 414"/>
                <a:gd name="T64" fmla="*/ 154 w 304"/>
                <a:gd name="T65" fmla="*/ 390 h 414"/>
                <a:gd name="T66" fmla="*/ 152 w 304"/>
                <a:gd name="T67" fmla="*/ 384 h 414"/>
                <a:gd name="T68" fmla="*/ 150 w 304"/>
                <a:gd name="T69" fmla="*/ 366 h 414"/>
                <a:gd name="T70" fmla="*/ 150 w 304"/>
                <a:gd name="T71" fmla="*/ 358 h 414"/>
                <a:gd name="T72" fmla="*/ 162 w 304"/>
                <a:gd name="T73" fmla="*/ 336 h 414"/>
                <a:gd name="T74" fmla="*/ 162 w 304"/>
                <a:gd name="T75" fmla="*/ 334 h 414"/>
                <a:gd name="T76" fmla="*/ 164 w 304"/>
                <a:gd name="T77" fmla="*/ 324 h 414"/>
                <a:gd name="T78" fmla="*/ 164 w 304"/>
                <a:gd name="T79" fmla="*/ 316 h 414"/>
                <a:gd name="T80" fmla="*/ 178 w 304"/>
                <a:gd name="T81" fmla="*/ 298 h 414"/>
                <a:gd name="T82" fmla="*/ 186 w 304"/>
                <a:gd name="T83" fmla="*/ 278 h 414"/>
                <a:gd name="T84" fmla="*/ 190 w 304"/>
                <a:gd name="T85" fmla="*/ 270 h 414"/>
                <a:gd name="T86" fmla="*/ 206 w 304"/>
                <a:gd name="T87" fmla="*/ 256 h 414"/>
                <a:gd name="T88" fmla="*/ 194 w 304"/>
                <a:gd name="T89" fmla="*/ 242 h 414"/>
                <a:gd name="T90" fmla="*/ 194 w 304"/>
                <a:gd name="T91" fmla="*/ 228 h 414"/>
                <a:gd name="T92" fmla="*/ 224 w 304"/>
                <a:gd name="T93" fmla="*/ 200 h 414"/>
                <a:gd name="T94" fmla="*/ 222 w 304"/>
                <a:gd name="T95" fmla="*/ 192 h 414"/>
                <a:gd name="T96" fmla="*/ 220 w 304"/>
                <a:gd name="T97" fmla="*/ 170 h 414"/>
                <a:gd name="T98" fmla="*/ 230 w 304"/>
                <a:gd name="T99" fmla="*/ 146 h 414"/>
                <a:gd name="T100" fmla="*/ 250 w 304"/>
                <a:gd name="T101" fmla="*/ 136 h 414"/>
                <a:gd name="T102" fmla="*/ 272 w 304"/>
                <a:gd name="T103" fmla="*/ 140 h 414"/>
                <a:gd name="T104" fmla="*/ 284 w 304"/>
                <a:gd name="T105" fmla="*/ 128 h 414"/>
                <a:gd name="T106" fmla="*/ 296 w 304"/>
                <a:gd name="T107" fmla="*/ 108 h 414"/>
                <a:gd name="T108" fmla="*/ 300 w 304"/>
                <a:gd name="T109" fmla="*/ 102 h 414"/>
                <a:gd name="T110" fmla="*/ 296 w 304"/>
                <a:gd name="T111" fmla="*/ 84 h 414"/>
                <a:gd name="T112" fmla="*/ 276 w 304"/>
                <a:gd name="T113" fmla="*/ 52 h 414"/>
                <a:gd name="T114" fmla="*/ 274 w 304"/>
                <a:gd name="T115" fmla="*/ 40 h 414"/>
                <a:gd name="T116" fmla="*/ 264 w 304"/>
                <a:gd name="T117" fmla="*/ 2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4" h="413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9CC60BF-FD35-46B0-AC4F-1B53FB19258F}"/>
                </a:ext>
              </a:extLst>
            </p:cNvPr>
            <p:cNvSpPr/>
            <p:nvPr/>
          </p:nvSpPr>
          <p:spPr bwMode="auto">
            <a:xfrm>
              <a:off x="4724400" y="4437969"/>
              <a:ext cx="447675" cy="546100"/>
            </a:xfrm>
            <a:custGeom>
              <a:avLst/>
              <a:gdLst>
                <a:gd name="T0" fmla="*/ 132 w 282"/>
                <a:gd name="T1" fmla="*/ 24 h 344"/>
                <a:gd name="T2" fmla="*/ 118 w 282"/>
                <a:gd name="T3" fmla="*/ 40 h 344"/>
                <a:gd name="T4" fmla="*/ 92 w 282"/>
                <a:gd name="T5" fmla="*/ 34 h 344"/>
                <a:gd name="T6" fmla="*/ 78 w 282"/>
                <a:gd name="T7" fmla="*/ 42 h 344"/>
                <a:gd name="T8" fmla="*/ 70 w 282"/>
                <a:gd name="T9" fmla="*/ 74 h 344"/>
                <a:gd name="T10" fmla="*/ 74 w 282"/>
                <a:gd name="T11" fmla="*/ 92 h 344"/>
                <a:gd name="T12" fmla="*/ 46 w 282"/>
                <a:gd name="T13" fmla="*/ 116 h 344"/>
                <a:gd name="T14" fmla="*/ 48 w 282"/>
                <a:gd name="T15" fmla="*/ 134 h 344"/>
                <a:gd name="T16" fmla="*/ 56 w 282"/>
                <a:gd name="T17" fmla="*/ 142 h 344"/>
                <a:gd name="T18" fmla="*/ 56 w 282"/>
                <a:gd name="T19" fmla="*/ 148 h 344"/>
                <a:gd name="T20" fmla="*/ 36 w 282"/>
                <a:gd name="T21" fmla="*/ 166 h 344"/>
                <a:gd name="T22" fmla="*/ 36 w 282"/>
                <a:gd name="T23" fmla="*/ 186 h 344"/>
                <a:gd name="T24" fmla="*/ 30 w 282"/>
                <a:gd name="T25" fmla="*/ 190 h 344"/>
                <a:gd name="T26" fmla="*/ 14 w 282"/>
                <a:gd name="T27" fmla="*/ 208 h 344"/>
                <a:gd name="T28" fmla="*/ 16 w 282"/>
                <a:gd name="T29" fmla="*/ 216 h 344"/>
                <a:gd name="T30" fmla="*/ 16 w 282"/>
                <a:gd name="T31" fmla="*/ 236 h 344"/>
                <a:gd name="T32" fmla="*/ 6 w 282"/>
                <a:gd name="T33" fmla="*/ 250 h 344"/>
                <a:gd name="T34" fmla="*/ 0 w 282"/>
                <a:gd name="T35" fmla="*/ 254 h 344"/>
                <a:gd name="T36" fmla="*/ 6 w 282"/>
                <a:gd name="T37" fmla="*/ 272 h 344"/>
                <a:gd name="T38" fmla="*/ 52 w 282"/>
                <a:gd name="T39" fmla="*/ 272 h 344"/>
                <a:gd name="T40" fmla="*/ 70 w 282"/>
                <a:gd name="T41" fmla="*/ 292 h 344"/>
                <a:gd name="T42" fmla="*/ 102 w 282"/>
                <a:gd name="T43" fmla="*/ 342 h 344"/>
                <a:gd name="T44" fmla="*/ 132 w 282"/>
                <a:gd name="T45" fmla="*/ 340 h 344"/>
                <a:gd name="T46" fmla="*/ 152 w 282"/>
                <a:gd name="T47" fmla="*/ 290 h 344"/>
                <a:gd name="T48" fmla="*/ 172 w 282"/>
                <a:gd name="T49" fmla="*/ 292 h 344"/>
                <a:gd name="T50" fmla="*/ 170 w 282"/>
                <a:gd name="T51" fmla="*/ 276 h 344"/>
                <a:gd name="T52" fmla="*/ 194 w 282"/>
                <a:gd name="T53" fmla="*/ 276 h 344"/>
                <a:gd name="T54" fmla="*/ 208 w 282"/>
                <a:gd name="T55" fmla="*/ 256 h 344"/>
                <a:gd name="T56" fmla="*/ 222 w 282"/>
                <a:gd name="T57" fmla="*/ 226 h 344"/>
                <a:gd name="T58" fmla="*/ 218 w 282"/>
                <a:gd name="T59" fmla="*/ 208 h 344"/>
                <a:gd name="T60" fmla="*/ 236 w 282"/>
                <a:gd name="T61" fmla="*/ 194 h 344"/>
                <a:gd name="T62" fmla="*/ 238 w 282"/>
                <a:gd name="T63" fmla="*/ 182 h 344"/>
                <a:gd name="T64" fmla="*/ 244 w 282"/>
                <a:gd name="T65" fmla="*/ 172 h 344"/>
                <a:gd name="T66" fmla="*/ 238 w 282"/>
                <a:gd name="T67" fmla="*/ 154 h 344"/>
                <a:gd name="T68" fmla="*/ 262 w 282"/>
                <a:gd name="T69" fmla="*/ 134 h 344"/>
                <a:gd name="T70" fmla="*/ 234 w 282"/>
                <a:gd name="T71" fmla="*/ 112 h 344"/>
                <a:gd name="T72" fmla="*/ 242 w 282"/>
                <a:gd name="T73" fmla="*/ 108 h 344"/>
                <a:gd name="T74" fmla="*/ 266 w 282"/>
                <a:gd name="T75" fmla="*/ 96 h 344"/>
                <a:gd name="T76" fmla="*/ 282 w 282"/>
                <a:gd name="T77" fmla="*/ 74 h 344"/>
                <a:gd name="T78" fmla="*/ 270 w 282"/>
                <a:gd name="T79" fmla="*/ 66 h 344"/>
                <a:gd name="T80" fmla="*/ 270 w 282"/>
                <a:gd name="T81" fmla="*/ 58 h 344"/>
                <a:gd name="T82" fmla="*/ 266 w 282"/>
                <a:gd name="T83" fmla="*/ 58 h 344"/>
                <a:gd name="T84" fmla="*/ 256 w 282"/>
                <a:gd name="T85" fmla="*/ 64 h 344"/>
                <a:gd name="T86" fmla="*/ 234 w 282"/>
                <a:gd name="T87" fmla="*/ 54 h 344"/>
                <a:gd name="T88" fmla="*/ 226 w 282"/>
                <a:gd name="T89" fmla="*/ 42 h 344"/>
                <a:gd name="T90" fmla="*/ 222 w 282"/>
                <a:gd name="T91" fmla="*/ 50 h 344"/>
                <a:gd name="T92" fmla="*/ 208 w 282"/>
                <a:gd name="T93" fmla="*/ 60 h 344"/>
                <a:gd name="T94" fmla="*/ 186 w 282"/>
                <a:gd name="T95" fmla="*/ 60 h 344"/>
                <a:gd name="T96" fmla="*/ 178 w 282"/>
                <a:gd name="T97" fmla="*/ 54 h 344"/>
                <a:gd name="T98" fmla="*/ 170 w 282"/>
                <a:gd name="T99" fmla="*/ 30 h 344"/>
                <a:gd name="T100" fmla="*/ 160 w 282"/>
                <a:gd name="T101" fmla="*/ 2 h 344"/>
                <a:gd name="T102" fmla="*/ 146 w 282"/>
                <a:gd name="T10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6" y="272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0EB0AC44-826E-41C2-B944-8E3C926C74C2}"/>
                </a:ext>
              </a:extLst>
            </p:cNvPr>
            <p:cNvSpPr/>
            <p:nvPr/>
          </p:nvSpPr>
          <p:spPr bwMode="auto">
            <a:xfrm>
              <a:off x="4924425" y="4091894"/>
              <a:ext cx="384175" cy="444500"/>
            </a:xfrm>
            <a:custGeom>
              <a:avLst/>
              <a:gdLst>
                <a:gd name="T0" fmla="*/ 136 w 242"/>
                <a:gd name="T1" fmla="*/ 8 h 280"/>
                <a:gd name="T2" fmla="*/ 116 w 242"/>
                <a:gd name="T3" fmla="*/ 10 h 280"/>
                <a:gd name="T4" fmla="*/ 84 w 242"/>
                <a:gd name="T5" fmla="*/ 4 h 280"/>
                <a:gd name="T6" fmla="*/ 62 w 242"/>
                <a:gd name="T7" fmla="*/ 28 h 280"/>
                <a:gd name="T8" fmla="*/ 54 w 242"/>
                <a:gd name="T9" fmla="*/ 64 h 280"/>
                <a:gd name="T10" fmla="*/ 44 w 242"/>
                <a:gd name="T11" fmla="*/ 74 h 280"/>
                <a:gd name="T12" fmla="*/ 42 w 242"/>
                <a:gd name="T13" fmla="*/ 88 h 280"/>
                <a:gd name="T14" fmla="*/ 32 w 242"/>
                <a:gd name="T15" fmla="*/ 106 h 280"/>
                <a:gd name="T16" fmla="*/ 6 w 242"/>
                <a:gd name="T17" fmla="*/ 140 h 280"/>
                <a:gd name="T18" fmla="*/ 0 w 242"/>
                <a:gd name="T19" fmla="*/ 148 h 280"/>
                <a:gd name="T20" fmla="*/ 20 w 242"/>
                <a:gd name="T21" fmla="*/ 186 h 280"/>
                <a:gd name="T22" fmla="*/ 30 w 242"/>
                <a:gd name="T23" fmla="*/ 202 h 280"/>
                <a:gd name="T24" fmla="*/ 30 w 242"/>
                <a:gd name="T25" fmla="*/ 206 h 280"/>
                <a:gd name="T26" fmla="*/ 28 w 242"/>
                <a:gd name="T27" fmla="*/ 210 h 280"/>
                <a:gd name="T28" fmla="*/ 40 w 242"/>
                <a:gd name="T29" fmla="*/ 214 h 280"/>
                <a:gd name="T30" fmla="*/ 48 w 242"/>
                <a:gd name="T31" fmla="*/ 224 h 280"/>
                <a:gd name="T32" fmla="*/ 56 w 242"/>
                <a:gd name="T33" fmla="*/ 262 h 280"/>
                <a:gd name="T34" fmla="*/ 64 w 242"/>
                <a:gd name="T35" fmla="*/ 270 h 280"/>
                <a:gd name="T36" fmla="*/ 74 w 242"/>
                <a:gd name="T37" fmla="*/ 272 h 280"/>
                <a:gd name="T38" fmla="*/ 84 w 242"/>
                <a:gd name="T39" fmla="*/ 268 h 280"/>
                <a:gd name="T40" fmla="*/ 90 w 242"/>
                <a:gd name="T41" fmla="*/ 260 h 280"/>
                <a:gd name="T42" fmla="*/ 104 w 242"/>
                <a:gd name="T43" fmla="*/ 250 h 280"/>
                <a:gd name="T44" fmla="*/ 122 w 242"/>
                <a:gd name="T45" fmla="*/ 270 h 280"/>
                <a:gd name="T46" fmla="*/ 134 w 242"/>
                <a:gd name="T47" fmla="*/ 272 h 280"/>
                <a:gd name="T48" fmla="*/ 150 w 242"/>
                <a:gd name="T49" fmla="*/ 268 h 280"/>
                <a:gd name="T50" fmla="*/ 166 w 242"/>
                <a:gd name="T51" fmla="*/ 280 h 280"/>
                <a:gd name="T52" fmla="*/ 170 w 242"/>
                <a:gd name="T53" fmla="*/ 246 h 280"/>
                <a:gd name="T54" fmla="*/ 180 w 242"/>
                <a:gd name="T55" fmla="*/ 234 h 280"/>
                <a:gd name="T56" fmla="*/ 172 w 242"/>
                <a:gd name="T57" fmla="*/ 224 h 280"/>
                <a:gd name="T58" fmla="*/ 178 w 242"/>
                <a:gd name="T59" fmla="*/ 220 h 280"/>
                <a:gd name="T60" fmla="*/ 204 w 242"/>
                <a:gd name="T61" fmla="*/ 188 h 280"/>
                <a:gd name="T62" fmla="*/ 204 w 242"/>
                <a:gd name="T63" fmla="*/ 204 h 280"/>
                <a:gd name="T64" fmla="*/ 226 w 242"/>
                <a:gd name="T65" fmla="*/ 172 h 280"/>
                <a:gd name="T66" fmla="*/ 228 w 242"/>
                <a:gd name="T67" fmla="*/ 136 h 280"/>
                <a:gd name="T68" fmla="*/ 214 w 242"/>
                <a:gd name="T69" fmla="*/ 136 h 280"/>
                <a:gd name="T70" fmla="*/ 210 w 242"/>
                <a:gd name="T71" fmla="*/ 128 h 280"/>
                <a:gd name="T72" fmla="*/ 230 w 242"/>
                <a:gd name="T73" fmla="*/ 116 h 280"/>
                <a:gd name="T74" fmla="*/ 240 w 242"/>
                <a:gd name="T75" fmla="*/ 106 h 280"/>
                <a:gd name="T76" fmla="*/ 232 w 242"/>
                <a:gd name="T77" fmla="*/ 70 h 280"/>
                <a:gd name="T78" fmla="*/ 220 w 242"/>
                <a:gd name="T79" fmla="*/ 68 h 280"/>
                <a:gd name="T80" fmla="*/ 220 w 242"/>
                <a:gd name="T81" fmla="*/ 64 h 280"/>
                <a:gd name="T82" fmla="*/ 214 w 242"/>
                <a:gd name="T83" fmla="*/ 54 h 280"/>
                <a:gd name="T84" fmla="*/ 172 w 242"/>
                <a:gd name="T85" fmla="*/ 48 h 280"/>
                <a:gd name="T86" fmla="*/ 156 w 242"/>
                <a:gd name="T87" fmla="*/ 64 h 280"/>
                <a:gd name="T88" fmla="*/ 154 w 242"/>
                <a:gd name="T89" fmla="*/ 36 h 280"/>
                <a:gd name="T90" fmla="*/ 178 w 242"/>
                <a:gd name="T91" fmla="*/ 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1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20" y="18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CD898942-1DE5-470C-A55F-392D75602A8D}"/>
                </a:ext>
              </a:extLst>
            </p:cNvPr>
            <p:cNvSpPr/>
            <p:nvPr/>
          </p:nvSpPr>
          <p:spPr bwMode="auto">
            <a:xfrm>
              <a:off x="4549775" y="3707719"/>
              <a:ext cx="485775" cy="593725"/>
            </a:xfrm>
            <a:custGeom>
              <a:avLst/>
              <a:gdLst>
                <a:gd name="T0" fmla="*/ 192 w 306"/>
                <a:gd name="T1" fmla="*/ 106 h 374"/>
                <a:gd name="T2" fmla="*/ 180 w 306"/>
                <a:gd name="T3" fmla="*/ 70 h 374"/>
                <a:gd name="T4" fmla="*/ 142 w 306"/>
                <a:gd name="T5" fmla="*/ 46 h 374"/>
                <a:gd name="T6" fmla="*/ 110 w 306"/>
                <a:gd name="T7" fmla="*/ 34 h 374"/>
                <a:gd name="T8" fmla="*/ 96 w 306"/>
                <a:gd name="T9" fmla="*/ 22 h 374"/>
                <a:gd name="T10" fmla="*/ 76 w 306"/>
                <a:gd name="T11" fmla="*/ 2 h 374"/>
                <a:gd name="T12" fmla="*/ 96 w 306"/>
                <a:gd name="T13" fmla="*/ 34 h 374"/>
                <a:gd name="T14" fmla="*/ 86 w 306"/>
                <a:gd name="T15" fmla="*/ 60 h 374"/>
                <a:gd name="T16" fmla="*/ 74 w 306"/>
                <a:gd name="T17" fmla="*/ 72 h 374"/>
                <a:gd name="T18" fmla="*/ 64 w 306"/>
                <a:gd name="T19" fmla="*/ 66 h 374"/>
                <a:gd name="T20" fmla="*/ 38 w 306"/>
                <a:gd name="T21" fmla="*/ 46 h 374"/>
                <a:gd name="T22" fmla="*/ 46 w 306"/>
                <a:gd name="T23" fmla="*/ 70 h 374"/>
                <a:gd name="T24" fmla="*/ 46 w 306"/>
                <a:gd name="T25" fmla="*/ 74 h 374"/>
                <a:gd name="T26" fmla="*/ 28 w 306"/>
                <a:gd name="T27" fmla="*/ 88 h 374"/>
                <a:gd name="T28" fmla="*/ 22 w 306"/>
                <a:gd name="T29" fmla="*/ 94 h 374"/>
                <a:gd name="T30" fmla="*/ 24 w 306"/>
                <a:gd name="T31" fmla="*/ 116 h 374"/>
                <a:gd name="T32" fmla="*/ 18 w 306"/>
                <a:gd name="T33" fmla="*/ 126 h 374"/>
                <a:gd name="T34" fmla="*/ 16 w 306"/>
                <a:gd name="T35" fmla="*/ 126 h 374"/>
                <a:gd name="T36" fmla="*/ 2 w 306"/>
                <a:gd name="T37" fmla="*/ 126 h 374"/>
                <a:gd name="T38" fmla="*/ 18 w 306"/>
                <a:gd name="T39" fmla="*/ 144 h 374"/>
                <a:gd name="T40" fmla="*/ 28 w 306"/>
                <a:gd name="T41" fmla="*/ 162 h 374"/>
                <a:gd name="T42" fmla="*/ 42 w 306"/>
                <a:gd name="T43" fmla="*/ 160 h 374"/>
                <a:gd name="T44" fmla="*/ 60 w 306"/>
                <a:gd name="T45" fmla="*/ 166 h 374"/>
                <a:gd name="T46" fmla="*/ 70 w 306"/>
                <a:gd name="T47" fmla="*/ 178 h 374"/>
                <a:gd name="T48" fmla="*/ 68 w 306"/>
                <a:gd name="T49" fmla="*/ 200 h 374"/>
                <a:gd name="T50" fmla="*/ 72 w 306"/>
                <a:gd name="T51" fmla="*/ 210 h 374"/>
                <a:gd name="T52" fmla="*/ 60 w 306"/>
                <a:gd name="T53" fmla="*/ 218 h 374"/>
                <a:gd name="T54" fmla="*/ 52 w 306"/>
                <a:gd name="T55" fmla="*/ 224 h 374"/>
                <a:gd name="T56" fmla="*/ 50 w 306"/>
                <a:gd name="T57" fmla="*/ 230 h 374"/>
                <a:gd name="T58" fmla="*/ 52 w 306"/>
                <a:gd name="T59" fmla="*/ 254 h 374"/>
                <a:gd name="T60" fmla="*/ 76 w 306"/>
                <a:gd name="T61" fmla="*/ 258 h 374"/>
                <a:gd name="T62" fmla="*/ 102 w 306"/>
                <a:gd name="T63" fmla="*/ 352 h 374"/>
                <a:gd name="T64" fmla="*/ 100 w 306"/>
                <a:gd name="T65" fmla="*/ 364 h 374"/>
                <a:gd name="T66" fmla="*/ 146 w 306"/>
                <a:gd name="T67" fmla="*/ 346 h 374"/>
                <a:gd name="T68" fmla="*/ 134 w 306"/>
                <a:gd name="T69" fmla="*/ 374 h 374"/>
                <a:gd name="T70" fmla="*/ 146 w 306"/>
                <a:gd name="T71" fmla="*/ 366 h 374"/>
                <a:gd name="T72" fmla="*/ 156 w 306"/>
                <a:gd name="T73" fmla="*/ 350 h 374"/>
                <a:gd name="T74" fmla="*/ 174 w 306"/>
                <a:gd name="T75" fmla="*/ 340 h 374"/>
                <a:gd name="T76" fmla="*/ 220 w 306"/>
                <a:gd name="T77" fmla="*/ 360 h 374"/>
                <a:gd name="T78" fmla="*/ 260 w 306"/>
                <a:gd name="T79" fmla="*/ 342 h 374"/>
                <a:gd name="T80" fmla="*/ 272 w 306"/>
                <a:gd name="T81" fmla="*/ 320 h 374"/>
                <a:gd name="T82" fmla="*/ 260 w 306"/>
                <a:gd name="T83" fmla="*/ 296 h 374"/>
                <a:gd name="T84" fmla="*/ 300 w 306"/>
                <a:gd name="T85" fmla="*/ 292 h 374"/>
                <a:gd name="T86" fmla="*/ 306 w 306"/>
                <a:gd name="T87" fmla="*/ 246 h 374"/>
                <a:gd name="T88" fmla="*/ 290 w 306"/>
                <a:gd name="T89" fmla="*/ 226 h 374"/>
                <a:gd name="T90" fmla="*/ 272 w 306"/>
                <a:gd name="T91" fmla="*/ 232 h 374"/>
                <a:gd name="T92" fmla="*/ 256 w 306"/>
                <a:gd name="T93" fmla="*/ 226 h 374"/>
                <a:gd name="T94" fmla="*/ 244 w 306"/>
                <a:gd name="T95" fmla="*/ 210 h 374"/>
                <a:gd name="T96" fmla="*/ 226 w 306"/>
                <a:gd name="T97" fmla="*/ 198 h 374"/>
                <a:gd name="T98" fmla="*/ 216 w 306"/>
                <a:gd name="T99" fmla="*/ 186 h 374"/>
                <a:gd name="T100" fmla="*/ 216 w 306"/>
                <a:gd name="T101" fmla="*/ 180 h 374"/>
                <a:gd name="T102" fmla="*/ 230 w 306"/>
                <a:gd name="T103" fmla="*/ 152 h 374"/>
                <a:gd name="T104" fmla="*/ 234 w 306"/>
                <a:gd name="T105" fmla="*/ 128 h 374"/>
                <a:gd name="T106" fmla="*/ 258 w 306"/>
                <a:gd name="T107" fmla="*/ 130 h 374"/>
                <a:gd name="T108" fmla="*/ 260 w 306"/>
                <a:gd name="T109" fmla="*/ 104 h 374"/>
                <a:gd name="T110" fmla="*/ 230 w 306"/>
                <a:gd name="T111" fmla="*/ 122 h 374"/>
                <a:gd name="T112" fmla="*/ 214 w 306"/>
                <a:gd name="T113" fmla="*/ 120 h 374"/>
                <a:gd name="T114" fmla="*/ 194 w 306"/>
                <a:gd name="T115" fmla="*/ 10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92" y="106"/>
                  </a:ln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50" y="230"/>
                  </a:lnTo>
                  <a:lnTo>
                    <a:pt x="50" y="230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32FDD2DF-130D-410B-8D0B-AC1AEEF40070}"/>
                </a:ext>
              </a:extLst>
            </p:cNvPr>
            <p:cNvSpPr/>
            <p:nvPr/>
          </p:nvSpPr>
          <p:spPr bwMode="auto">
            <a:xfrm>
              <a:off x="4645025" y="3021919"/>
              <a:ext cx="127000" cy="184150"/>
            </a:xfrm>
            <a:custGeom>
              <a:avLst/>
              <a:gdLst>
                <a:gd name="T0" fmla="*/ 46 w 80"/>
                <a:gd name="T1" fmla="*/ 2 h 116"/>
                <a:gd name="T2" fmla="*/ 44 w 80"/>
                <a:gd name="T3" fmla="*/ 0 h 116"/>
                <a:gd name="T4" fmla="*/ 44 w 80"/>
                <a:gd name="T5" fmla="*/ 0 h 116"/>
                <a:gd name="T6" fmla="*/ 40 w 80"/>
                <a:gd name="T7" fmla="*/ 2 h 116"/>
                <a:gd name="T8" fmla="*/ 38 w 80"/>
                <a:gd name="T9" fmla="*/ 4 h 116"/>
                <a:gd name="T10" fmla="*/ 32 w 80"/>
                <a:gd name="T11" fmla="*/ 14 h 116"/>
                <a:gd name="T12" fmla="*/ 28 w 80"/>
                <a:gd name="T13" fmla="*/ 12 h 116"/>
                <a:gd name="T14" fmla="*/ 28 w 80"/>
                <a:gd name="T15" fmla="*/ 12 h 116"/>
                <a:gd name="T16" fmla="*/ 28 w 80"/>
                <a:gd name="T17" fmla="*/ 14 h 116"/>
                <a:gd name="T18" fmla="*/ 22 w 80"/>
                <a:gd name="T19" fmla="*/ 20 h 116"/>
                <a:gd name="T20" fmla="*/ 18 w 80"/>
                <a:gd name="T21" fmla="*/ 22 h 116"/>
                <a:gd name="T22" fmla="*/ 10 w 80"/>
                <a:gd name="T23" fmla="*/ 26 h 116"/>
                <a:gd name="T24" fmla="*/ 8 w 80"/>
                <a:gd name="T25" fmla="*/ 32 h 116"/>
                <a:gd name="T26" fmla="*/ 8 w 80"/>
                <a:gd name="T27" fmla="*/ 32 h 116"/>
                <a:gd name="T28" fmla="*/ 8 w 80"/>
                <a:gd name="T29" fmla="*/ 44 h 116"/>
                <a:gd name="T30" fmla="*/ 6 w 80"/>
                <a:gd name="T31" fmla="*/ 48 h 116"/>
                <a:gd name="T32" fmla="*/ 4 w 80"/>
                <a:gd name="T33" fmla="*/ 50 h 116"/>
                <a:gd name="T34" fmla="*/ 0 w 80"/>
                <a:gd name="T35" fmla="*/ 60 h 116"/>
                <a:gd name="T36" fmla="*/ 0 w 80"/>
                <a:gd name="T37" fmla="*/ 60 h 116"/>
                <a:gd name="T38" fmla="*/ 0 w 80"/>
                <a:gd name="T39" fmla="*/ 66 h 116"/>
                <a:gd name="T40" fmla="*/ 0 w 80"/>
                <a:gd name="T41" fmla="*/ 78 h 116"/>
                <a:gd name="T42" fmla="*/ 4 w 80"/>
                <a:gd name="T43" fmla="*/ 102 h 116"/>
                <a:gd name="T44" fmla="*/ 4 w 80"/>
                <a:gd name="T45" fmla="*/ 102 h 116"/>
                <a:gd name="T46" fmla="*/ 8 w 80"/>
                <a:gd name="T47" fmla="*/ 106 h 116"/>
                <a:gd name="T48" fmla="*/ 18 w 80"/>
                <a:gd name="T49" fmla="*/ 112 h 116"/>
                <a:gd name="T50" fmla="*/ 36 w 80"/>
                <a:gd name="T51" fmla="*/ 116 h 116"/>
                <a:gd name="T52" fmla="*/ 36 w 80"/>
                <a:gd name="T53" fmla="*/ 116 h 116"/>
                <a:gd name="T54" fmla="*/ 44 w 80"/>
                <a:gd name="T55" fmla="*/ 114 h 116"/>
                <a:gd name="T56" fmla="*/ 54 w 80"/>
                <a:gd name="T57" fmla="*/ 110 h 116"/>
                <a:gd name="T58" fmla="*/ 50 w 80"/>
                <a:gd name="T59" fmla="*/ 100 h 116"/>
                <a:gd name="T60" fmla="*/ 50 w 80"/>
                <a:gd name="T61" fmla="*/ 98 h 116"/>
                <a:gd name="T62" fmla="*/ 50 w 80"/>
                <a:gd name="T63" fmla="*/ 98 h 116"/>
                <a:gd name="T64" fmla="*/ 52 w 80"/>
                <a:gd name="T65" fmla="*/ 90 h 116"/>
                <a:gd name="T66" fmla="*/ 52 w 80"/>
                <a:gd name="T67" fmla="*/ 90 h 116"/>
                <a:gd name="T68" fmla="*/ 60 w 80"/>
                <a:gd name="T69" fmla="*/ 74 h 116"/>
                <a:gd name="T70" fmla="*/ 76 w 80"/>
                <a:gd name="T71" fmla="*/ 74 h 116"/>
                <a:gd name="T72" fmla="*/ 80 w 80"/>
                <a:gd name="T73" fmla="*/ 74 h 116"/>
                <a:gd name="T74" fmla="*/ 80 w 80"/>
                <a:gd name="T75" fmla="*/ 74 h 116"/>
                <a:gd name="T76" fmla="*/ 74 w 80"/>
                <a:gd name="T77" fmla="*/ 64 h 116"/>
                <a:gd name="T78" fmla="*/ 64 w 80"/>
                <a:gd name="T79" fmla="*/ 48 h 116"/>
                <a:gd name="T80" fmla="*/ 58 w 80"/>
                <a:gd name="T81" fmla="*/ 40 h 116"/>
                <a:gd name="T82" fmla="*/ 58 w 80"/>
                <a:gd name="T83" fmla="*/ 40 h 116"/>
                <a:gd name="T84" fmla="*/ 54 w 80"/>
                <a:gd name="T85" fmla="*/ 30 h 116"/>
                <a:gd name="T86" fmla="*/ 52 w 80"/>
                <a:gd name="T87" fmla="*/ 18 h 116"/>
                <a:gd name="T88" fmla="*/ 52 w 80"/>
                <a:gd name="T89" fmla="*/ 18 h 116"/>
                <a:gd name="T90" fmla="*/ 48 w 80"/>
                <a:gd name="T91" fmla="*/ 8 h 116"/>
                <a:gd name="T92" fmla="*/ 46 w 80"/>
                <a:gd name="T93" fmla="*/ 2 h 116"/>
                <a:gd name="T94" fmla="*/ 46 w 80"/>
                <a:gd name="T95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0" h="115">
                  <a:moveTo>
                    <a:pt x="46" y="2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825DC5E-7585-469D-A042-B56C046DC31A}"/>
                </a:ext>
              </a:extLst>
            </p:cNvPr>
            <p:cNvSpPr/>
            <p:nvPr/>
          </p:nvSpPr>
          <p:spPr bwMode="auto">
            <a:xfrm>
              <a:off x="4518025" y="2939369"/>
              <a:ext cx="168275" cy="180975"/>
            </a:xfrm>
            <a:custGeom>
              <a:avLst/>
              <a:gdLst>
                <a:gd name="T0" fmla="*/ 52 w 106"/>
                <a:gd name="T1" fmla="*/ 26 h 114"/>
                <a:gd name="T2" fmla="*/ 38 w 106"/>
                <a:gd name="T3" fmla="*/ 24 h 114"/>
                <a:gd name="T4" fmla="*/ 38 w 106"/>
                <a:gd name="T5" fmla="*/ 30 h 114"/>
                <a:gd name="T6" fmla="*/ 18 w 106"/>
                <a:gd name="T7" fmla="*/ 38 h 114"/>
                <a:gd name="T8" fmla="*/ 18 w 106"/>
                <a:gd name="T9" fmla="*/ 40 h 114"/>
                <a:gd name="T10" fmla="*/ 18 w 106"/>
                <a:gd name="T11" fmla="*/ 48 h 114"/>
                <a:gd name="T12" fmla="*/ 24 w 106"/>
                <a:gd name="T13" fmla="*/ 58 h 114"/>
                <a:gd name="T14" fmla="*/ 24 w 106"/>
                <a:gd name="T15" fmla="*/ 60 h 114"/>
                <a:gd name="T16" fmla="*/ 4 w 106"/>
                <a:gd name="T17" fmla="*/ 82 h 114"/>
                <a:gd name="T18" fmla="*/ 0 w 106"/>
                <a:gd name="T19" fmla="*/ 86 h 114"/>
                <a:gd name="T20" fmla="*/ 4 w 106"/>
                <a:gd name="T21" fmla="*/ 96 h 114"/>
                <a:gd name="T22" fmla="*/ 20 w 106"/>
                <a:gd name="T23" fmla="*/ 100 h 114"/>
                <a:gd name="T24" fmla="*/ 32 w 106"/>
                <a:gd name="T25" fmla="*/ 102 h 114"/>
                <a:gd name="T26" fmla="*/ 40 w 106"/>
                <a:gd name="T27" fmla="*/ 106 h 114"/>
                <a:gd name="T28" fmla="*/ 48 w 106"/>
                <a:gd name="T29" fmla="*/ 110 h 114"/>
                <a:gd name="T30" fmla="*/ 62 w 106"/>
                <a:gd name="T31" fmla="*/ 114 h 114"/>
                <a:gd name="T32" fmla="*/ 66 w 106"/>
                <a:gd name="T33" fmla="*/ 112 h 114"/>
                <a:gd name="T34" fmla="*/ 78 w 106"/>
                <a:gd name="T35" fmla="*/ 98 h 114"/>
                <a:gd name="T36" fmla="*/ 80 w 106"/>
                <a:gd name="T37" fmla="*/ 66 h 114"/>
                <a:gd name="T38" fmla="*/ 96 w 106"/>
                <a:gd name="T39" fmla="*/ 68 h 114"/>
                <a:gd name="T40" fmla="*/ 102 w 106"/>
                <a:gd name="T41" fmla="*/ 62 h 114"/>
                <a:gd name="T42" fmla="*/ 96 w 106"/>
                <a:gd name="T43" fmla="*/ 30 h 114"/>
                <a:gd name="T44" fmla="*/ 102 w 106"/>
                <a:gd name="T45" fmla="*/ 26 h 114"/>
                <a:gd name="T46" fmla="*/ 106 w 106"/>
                <a:gd name="T47" fmla="*/ 22 h 114"/>
                <a:gd name="T48" fmla="*/ 86 w 106"/>
                <a:gd name="T49" fmla="*/ 18 h 114"/>
                <a:gd name="T50" fmla="*/ 68 w 106"/>
                <a:gd name="T51" fmla="*/ 6 h 114"/>
                <a:gd name="T52" fmla="*/ 62 w 106"/>
                <a:gd name="T53" fmla="*/ 2 h 114"/>
                <a:gd name="T54" fmla="*/ 48 w 106"/>
                <a:gd name="T55" fmla="*/ 2 h 114"/>
                <a:gd name="T56" fmla="*/ 44 w 106"/>
                <a:gd name="T57" fmla="*/ 2 h 114"/>
                <a:gd name="T58" fmla="*/ 50 w 106"/>
                <a:gd name="T59" fmla="*/ 10 h 114"/>
                <a:gd name="T60" fmla="*/ 54 w 106"/>
                <a:gd name="T61" fmla="*/ 16 h 114"/>
                <a:gd name="T62" fmla="*/ 52 w 106"/>
                <a:gd name="T63" fmla="*/ 2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B314B2A1-EDDC-4052-98C8-CE78AB184DAF}"/>
                </a:ext>
              </a:extLst>
            </p:cNvPr>
            <p:cNvSpPr/>
            <p:nvPr/>
          </p:nvSpPr>
          <p:spPr bwMode="auto">
            <a:xfrm>
              <a:off x="4803775" y="2580594"/>
              <a:ext cx="596900" cy="568325"/>
            </a:xfrm>
            <a:custGeom>
              <a:avLst/>
              <a:gdLst>
                <a:gd name="T0" fmla="*/ 162 w 376"/>
                <a:gd name="T1" fmla="*/ 60 h 358"/>
                <a:gd name="T2" fmla="*/ 160 w 376"/>
                <a:gd name="T3" fmla="*/ 80 h 358"/>
                <a:gd name="T4" fmla="*/ 140 w 376"/>
                <a:gd name="T5" fmla="*/ 80 h 358"/>
                <a:gd name="T6" fmla="*/ 116 w 376"/>
                <a:gd name="T7" fmla="*/ 92 h 358"/>
                <a:gd name="T8" fmla="*/ 92 w 376"/>
                <a:gd name="T9" fmla="*/ 112 h 358"/>
                <a:gd name="T10" fmla="*/ 70 w 376"/>
                <a:gd name="T11" fmla="*/ 138 h 358"/>
                <a:gd name="T12" fmla="*/ 54 w 376"/>
                <a:gd name="T13" fmla="*/ 148 h 358"/>
                <a:gd name="T14" fmla="*/ 42 w 376"/>
                <a:gd name="T15" fmla="*/ 138 h 358"/>
                <a:gd name="T16" fmla="*/ 24 w 376"/>
                <a:gd name="T17" fmla="*/ 122 h 358"/>
                <a:gd name="T18" fmla="*/ 22 w 376"/>
                <a:gd name="T19" fmla="*/ 184 h 358"/>
                <a:gd name="T20" fmla="*/ 4 w 376"/>
                <a:gd name="T21" fmla="*/ 220 h 358"/>
                <a:gd name="T22" fmla="*/ 2 w 376"/>
                <a:gd name="T23" fmla="*/ 232 h 358"/>
                <a:gd name="T24" fmla="*/ 32 w 376"/>
                <a:gd name="T25" fmla="*/ 238 h 358"/>
                <a:gd name="T26" fmla="*/ 34 w 376"/>
                <a:gd name="T27" fmla="*/ 240 h 358"/>
                <a:gd name="T28" fmla="*/ 46 w 376"/>
                <a:gd name="T29" fmla="*/ 248 h 358"/>
                <a:gd name="T30" fmla="*/ 48 w 376"/>
                <a:gd name="T31" fmla="*/ 248 h 358"/>
                <a:gd name="T32" fmla="*/ 54 w 376"/>
                <a:gd name="T33" fmla="*/ 264 h 358"/>
                <a:gd name="T34" fmla="*/ 92 w 376"/>
                <a:gd name="T35" fmla="*/ 260 h 358"/>
                <a:gd name="T36" fmla="*/ 112 w 376"/>
                <a:gd name="T37" fmla="*/ 224 h 358"/>
                <a:gd name="T38" fmla="*/ 138 w 376"/>
                <a:gd name="T39" fmla="*/ 204 h 358"/>
                <a:gd name="T40" fmla="*/ 154 w 376"/>
                <a:gd name="T41" fmla="*/ 196 h 358"/>
                <a:gd name="T42" fmla="*/ 164 w 376"/>
                <a:gd name="T43" fmla="*/ 194 h 358"/>
                <a:gd name="T44" fmla="*/ 174 w 376"/>
                <a:gd name="T45" fmla="*/ 200 h 358"/>
                <a:gd name="T46" fmla="*/ 188 w 376"/>
                <a:gd name="T47" fmla="*/ 220 h 358"/>
                <a:gd name="T48" fmla="*/ 188 w 376"/>
                <a:gd name="T49" fmla="*/ 254 h 358"/>
                <a:gd name="T50" fmla="*/ 184 w 376"/>
                <a:gd name="T51" fmla="*/ 268 h 358"/>
                <a:gd name="T52" fmla="*/ 174 w 376"/>
                <a:gd name="T53" fmla="*/ 284 h 358"/>
                <a:gd name="T54" fmla="*/ 172 w 376"/>
                <a:gd name="T55" fmla="*/ 312 h 358"/>
                <a:gd name="T56" fmla="*/ 184 w 376"/>
                <a:gd name="T57" fmla="*/ 302 h 358"/>
                <a:gd name="T58" fmla="*/ 194 w 376"/>
                <a:gd name="T59" fmla="*/ 308 h 358"/>
                <a:gd name="T60" fmla="*/ 186 w 376"/>
                <a:gd name="T61" fmla="*/ 324 h 358"/>
                <a:gd name="T62" fmla="*/ 182 w 376"/>
                <a:gd name="T63" fmla="*/ 336 h 358"/>
                <a:gd name="T64" fmla="*/ 176 w 376"/>
                <a:gd name="T65" fmla="*/ 344 h 358"/>
                <a:gd name="T66" fmla="*/ 162 w 376"/>
                <a:gd name="T67" fmla="*/ 348 h 358"/>
                <a:gd name="T68" fmla="*/ 184 w 376"/>
                <a:gd name="T69" fmla="*/ 354 h 358"/>
                <a:gd name="T70" fmla="*/ 198 w 376"/>
                <a:gd name="T71" fmla="*/ 328 h 358"/>
                <a:gd name="T72" fmla="*/ 272 w 376"/>
                <a:gd name="T73" fmla="*/ 260 h 358"/>
                <a:gd name="T74" fmla="*/ 284 w 376"/>
                <a:gd name="T75" fmla="*/ 260 h 358"/>
                <a:gd name="T76" fmla="*/ 312 w 376"/>
                <a:gd name="T77" fmla="*/ 244 h 358"/>
                <a:gd name="T78" fmla="*/ 326 w 376"/>
                <a:gd name="T79" fmla="*/ 208 h 358"/>
                <a:gd name="T80" fmla="*/ 372 w 376"/>
                <a:gd name="T81" fmla="*/ 128 h 358"/>
                <a:gd name="T82" fmla="*/ 364 w 376"/>
                <a:gd name="T83" fmla="*/ 122 h 358"/>
                <a:gd name="T84" fmla="*/ 356 w 376"/>
                <a:gd name="T85" fmla="*/ 122 h 358"/>
                <a:gd name="T86" fmla="*/ 346 w 376"/>
                <a:gd name="T87" fmla="*/ 116 h 358"/>
                <a:gd name="T88" fmla="*/ 342 w 376"/>
                <a:gd name="T89" fmla="*/ 108 h 358"/>
                <a:gd name="T90" fmla="*/ 336 w 376"/>
                <a:gd name="T91" fmla="*/ 62 h 358"/>
                <a:gd name="T92" fmla="*/ 308 w 376"/>
                <a:gd name="T93" fmla="*/ 30 h 358"/>
                <a:gd name="T94" fmla="*/ 306 w 376"/>
                <a:gd name="T95" fmla="*/ 16 h 358"/>
                <a:gd name="T96" fmla="*/ 300 w 376"/>
                <a:gd name="T97" fmla="*/ 10 h 358"/>
                <a:gd name="T98" fmla="*/ 292 w 376"/>
                <a:gd name="T99" fmla="*/ 24 h 358"/>
                <a:gd name="T100" fmla="*/ 274 w 376"/>
                <a:gd name="T101" fmla="*/ 20 h 358"/>
                <a:gd name="T102" fmla="*/ 268 w 376"/>
                <a:gd name="T103" fmla="*/ 8 h 358"/>
                <a:gd name="T104" fmla="*/ 236 w 376"/>
                <a:gd name="T105" fmla="*/ 0 h 358"/>
                <a:gd name="T106" fmla="*/ 234 w 376"/>
                <a:gd name="T107" fmla="*/ 12 h 358"/>
                <a:gd name="T108" fmla="*/ 226 w 376"/>
                <a:gd name="T109" fmla="*/ 30 h 358"/>
                <a:gd name="T110" fmla="*/ 212 w 376"/>
                <a:gd name="T111" fmla="*/ 48 h 358"/>
                <a:gd name="T112" fmla="*/ 186 w 376"/>
                <a:gd name="T113" fmla="*/ 5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72" y="260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F66D2CE-8732-49C4-9BC0-5C2DAEBAAF1B}"/>
                </a:ext>
              </a:extLst>
            </p:cNvPr>
            <p:cNvSpPr/>
            <p:nvPr/>
          </p:nvSpPr>
          <p:spPr bwMode="auto">
            <a:xfrm>
              <a:off x="4937125" y="2237694"/>
              <a:ext cx="850900" cy="577850"/>
            </a:xfrm>
            <a:custGeom>
              <a:avLst/>
              <a:gdLst>
                <a:gd name="T0" fmla="*/ 74 w 536"/>
                <a:gd name="T1" fmla="*/ 12 h 364"/>
                <a:gd name="T2" fmla="*/ 60 w 536"/>
                <a:gd name="T3" fmla="*/ 34 h 364"/>
                <a:gd name="T4" fmla="*/ 42 w 536"/>
                <a:gd name="T5" fmla="*/ 48 h 364"/>
                <a:gd name="T6" fmla="*/ 22 w 536"/>
                <a:gd name="T7" fmla="*/ 34 h 364"/>
                <a:gd name="T8" fmla="*/ 18 w 536"/>
                <a:gd name="T9" fmla="*/ 54 h 364"/>
                <a:gd name="T10" fmla="*/ 34 w 536"/>
                <a:gd name="T11" fmla="*/ 64 h 364"/>
                <a:gd name="T12" fmla="*/ 50 w 536"/>
                <a:gd name="T13" fmla="*/ 140 h 364"/>
                <a:gd name="T14" fmla="*/ 76 w 536"/>
                <a:gd name="T15" fmla="*/ 136 h 364"/>
                <a:gd name="T16" fmla="*/ 98 w 536"/>
                <a:gd name="T17" fmla="*/ 132 h 364"/>
                <a:gd name="T18" fmla="*/ 126 w 536"/>
                <a:gd name="T19" fmla="*/ 176 h 364"/>
                <a:gd name="T20" fmla="*/ 120 w 536"/>
                <a:gd name="T21" fmla="*/ 212 h 364"/>
                <a:gd name="T22" fmla="*/ 158 w 536"/>
                <a:gd name="T23" fmla="*/ 208 h 364"/>
                <a:gd name="T24" fmla="*/ 178 w 536"/>
                <a:gd name="T25" fmla="*/ 216 h 364"/>
                <a:gd name="T26" fmla="*/ 192 w 536"/>
                <a:gd name="T27" fmla="*/ 228 h 364"/>
                <a:gd name="T28" fmla="*/ 210 w 536"/>
                <a:gd name="T29" fmla="*/ 218 h 364"/>
                <a:gd name="T30" fmla="*/ 226 w 536"/>
                <a:gd name="T31" fmla="*/ 214 h 364"/>
                <a:gd name="T32" fmla="*/ 232 w 536"/>
                <a:gd name="T33" fmla="*/ 242 h 364"/>
                <a:gd name="T34" fmla="*/ 262 w 536"/>
                <a:gd name="T35" fmla="*/ 274 h 364"/>
                <a:gd name="T36" fmla="*/ 268 w 536"/>
                <a:gd name="T37" fmla="*/ 324 h 364"/>
                <a:gd name="T38" fmla="*/ 276 w 536"/>
                <a:gd name="T39" fmla="*/ 330 h 364"/>
                <a:gd name="T40" fmla="*/ 294 w 536"/>
                <a:gd name="T41" fmla="*/ 338 h 364"/>
                <a:gd name="T42" fmla="*/ 322 w 536"/>
                <a:gd name="T43" fmla="*/ 314 h 364"/>
                <a:gd name="T44" fmla="*/ 344 w 536"/>
                <a:gd name="T45" fmla="*/ 294 h 364"/>
                <a:gd name="T46" fmla="*/ 400 w 536"/>
                <a:gd name="T47" fmla="*/ 272 h 364"/>
                <a:gd name="T48" fmla="*/ 404 w 536"/>
                <a:gd name="T49" fmla="*/ 260 h 364"/>
                <a:gd name="T50" fmla="*/ 430 w 536"/>
                <a:gd name="T51" fmla="*/ 256 h 364"/>
                <a:gd name="T52" fmla="*/ 454 w 536"/>
                <a:gd name="T53" fmla="*/ 228 h 364"/>
                <a:gd name="T54" fmla="*/ 478 w 536"/>
                <a:gd name="T55" fmla="*/ 170 h 364"/>
                <a:gd name="T56" fmla="*/ 524 w 536"/>
                <a:gd name="T57" fmla="*/ 198 h 364"/>
                <a:gd name="T58" fmla="*/ 514 w 536"/>
                <a:gd name="T59" fmla="*/ 172 h 364"/>
                <a:gd name="T60" fmla="*/ 524 w 536"/>
                <a:gd name="T61" fmla="*/ 126 h 364"/>
                <a:gd name="T62" fmla="*/ 492 w 536"/>
                <a:gd name="T63" fmla="*/ 110 h 364"/>
                <a:gd name="T64" fmla="*/ 482 w 536"/>
                <a:gd name="T65" fmla="*/ 108 h 364"/>
                <a:gd name="T66" fmla="*/ 468 w 536"/>
                <a:gd name="T67" fmla="*/ 112 h 364"/>
                <a:gd name="T68" fmla="*/ 446 w 536"/>
                <a:gd name="T69" fmla="*/ 110 h 364"/>
                <a:gd name="T70" fmla="*/ 446 w 536"/>
                <a:gd name="T71" fmla="*/ 136 h 364"/>
                <a:gd name="T72" fmla="*/ 428 w 536"/>
                <a:gd name="T73" fmla="*/ 146 h 364"/>
                <a:gd name="T74" fmla="*/ 414 w 536"/>
                <a:gd name="T75" fmla="*/ 140 h 364"/>
                <a:gd name="T76" fmla="*/ 376 w 536"/>
                <a:gd name="T77" fmla="*/ 108 h 364"/>
                <a:gd name="T78" fmla="*/ 370 w 536"/>
                <a:gd name="T79" fmla="*/ 86 h 364"/>
                <a:gd name="T80" fmla="*/ 368 w 536"/>
                <a:gd name="T81" fmla="*/ 98 h 364"/>
                <a:gd name="T82" fmla="*/ 340 w 536"/>
                <a:gd name="T83" fmla="*/ 116 h 364"/>
                <a:gd name="T84" fmla="*/ 336 w 536"/>
                <a:gd name="T85" fmla="*/ 106 h 364"/>
                <a:gd name="T86" fmla="*/ 316 w 536"/>
                <a:gd name="T87" fmla="*/ 82 h 364"/>
                <a:gd name="T88" fmla="*/ 292 w 536"/>
                <a:gd name="T89" fmla="*/ 82 h 364"/>
                <a:gd name="T90" fmla="*/ 290 w 536"/>
                <a:gd name="T91" fmla="*/ 68 h 364"/>
                <a:gd name="T92" fmla="*/ 254 w 536"/>
                <a:gd name="T93" fmla="*/ 68 h 364"/>
                <a:gd name="T94" fmla="*/ 240 w 536"/>
                <a:gd name="T95" fmla="*/ 72 h 364"/>
                <a:gd name="T96" fmla="*/ 226 w 536"/>
                <a:gd name="T97" fmla="*/ 56 h 364"/>
                <a:gd name="T98" fmla="*/ 202 w 536"/>
                <a:gd name="T99" fmla="*/ 50 h 364"/>
                <a:gd name="T100" fmla="*/ 164 w 536"/>
                <a:gd name="T101" fmla="*/ 54 h 364"/>
                <a:gd name="T102" fmla="*/ 150 w 536"/>
                <a:gd name="T103" fmla="*/ 5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76" y="136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6" y="17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34" y="66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4FDF701-0214-4EBF-821D-74782895411C}"/>
                </a:ext>
              </a:extLst>
            </p:cNvPr>
            <p:cNvSpPr/>
            <p:nvPr/>
          </p:nvSpPr>
          <p:spPr bwMode="auto">
            <a:xfrm>
              <a:off x="4756151" y="1421719"/>
              <a:ext cx="1139824" cy="1035051"/>
            </a:xfrm>
            <a:custGeom>
              <a:avLst/>
              <a:gdLst>
                <a:gd name="T0" fmla="*/ 706 w 718"/>
                <a:gd name="T1" fmla="*/ 302 h 652"/>
                <a:gd name="T2" fmla="*/ 710 w 718"/>
                <a:gd name="T3" fmla="*/ 274 h 652"/>
                <a:gd name="T4" fmla="*/ 692 w 718"/>
                <a:gd name="T5" fmla="*/ 234 h 652"/>
                <a:gd name="T6" fmla="*/ 666 w 718"/>
                <a:gd name="T7" fmla="*/ 248 h 652"/>
                <a:gd name="T8" fmla="*/ 644 w 718"/>
                <a:gd name="T9" fmla="*/ 272 h 652"/>
                <a:gd name="T10" fmla="*/ 618 w 718"/>
                <a:gd name="T11" fmla="*/ 318 h 652"/>
                <a:gd name="T12" fmla="*/ 536 w 718"/>
                <a:gd name="T13" fmla="*/ 334 h 652"/>
                <a:gd name="T14" fmla="*/ 508 w 718"/>
                <a:gd name="T15" fmla="*/ 290 h 652"/>
                <a:gd name="T16" fmla="*/ 496 w 718"/>
                <a:gd name="T17" fmla="*/ 278 h 652"/>
                <a:gd name="T18" fmla="*/ 388 w 718"/>
                <a:gd name="T19" fmla="*/ 236 h 652"/>
                <a:gd name="T20" fmla="*/ 330 w 718"/>
                <a:gd name="T21" fmla="*/ 232 h 652"/>
                <a:gd name="T22" fmla="*/ 258 w 718"/>
                <a:gd name="T23" fmla="*/ 110 h 652"/>
                <a:gd name="T24" fmla="*/ 108 w 718"/>
                <a:gd name="T25" fmla="*/ 12 h 652"/>
                <a:gd name="T26" fmla="*/ 80 w 718"/>
                <a:gd name="T27" fmla="*/ 0 h 652"/>
                <a:gd name="T28" fmla="*/ 34 w 718"/>
                <a:gd name="T29" fmla="*/ 12 h 652"/>
                <a:gd name="T30" fmla="*/ 8 w 718"/>
                <a:gd name="T31" fmla="*/ 38 h 652"/>
                <a:gd name="T32" fmla="*/ 0 w 718"/>
                <a:gd name="T33" fmla="*/ 52 h 652"/>
                <a:gd name="T34" fmla="*/ 10 w 718"/>
                <a:gd name="T35" fmla="*/ 86 h 652"/>
                <a:gd name="T36" fmla="*/ 38 w 718"/>
                <a:gd name="T37" fmla="*/ 76 h 652"/>
                <a:gd name="T38" fmla="*/ 74 w 718"/>
                <a:gd name="T39" fmla="*/ 94 h 652"/>
                <a:gd name="T40" fmla="*/ 96 w 718"/>
                <a:gd name="T41" fmla="*/ 140 h 652"/>
                <a:gd name="T42" fmla="*/ 124 w 718"/>
                <a:gd name="T43" fmla="*/ 148 h 652"/>
                <a:gd name="T44" fmla="*/ 170 w 718"/>
                <a:gd name="T45" fmla="*/ 124 h 652"/>
                <a:gd name="T46" fmla="*/ 214 w 718"/>
                <a:gd name="T47" fmla="*/ 110 h 652"/>
                <a:gd name="T48" fmla="*/ 238 w 718"/>
                <a:gd name="T49" fmla="*/ 196 h 652"/>
                <a:gd name="T50" fmla="*/ 240 w 718"/>
                <a:gd name="T51" fmla="*/ 250 h 652"/>
                <a:gd name="T52" fmla="*/ 232 w 718"/>
                <a:gd name="T53" fmla="*/ 284 h 652"/>
                <a:gd name="T54" fmla="*/ 222 w 718"/>
                <a:gd name="T55" fmla="*/ 312 h 652"/>
                <a:gd name="T56" fmla="*/ 228 w 718"/>
                <a:gd name="T57" fmla="*/ 332 h 652"/>
                <a:gd name="T58" fmla="*/ 206 w 718"/>
                <a:gd name="T59" fmla="*/ 364 h 652"/>
                <a:gd name="T60" fmla="*/ 168 w 718"/>
                <a:gd name="T61" fmla="*/ 402 h 652"/>
                <a:gd name="T62" fmla="*/ 148 w 718"/>
                <a:gd name="T63" fmla="*/ 414 h 652"/>
                <a:gd name="T64" fmla="*/ 160 w 718"/>
                <a:gd name="T65" fmla="*/ 468 h 652"/>
                <a:gd name="T66" fmla="*/ 182 w 718"/>
                <a:gd name="T67" fmla="*/ 512 h 652"/>
                <a:gd name="T68" fmla="*/ 226 w 718"/>
                <a:gd name="T69" fmla="*/ 528 h 652"/>
                <a:gd name="T70" fmla="*/ 254 w 718"/>
                <a:gd name="T71" fmla="*/ 560 h 652"/>
                <a:gd name="T72" fmla="*/ 274 w 718"/>
                <a:gd name="T73" fmla="*/ 560 h 652"/>
                <a:gd name="T74" fmla="*/ 308 w 718"/>
                <a:gd name="T75" fmla="*/ 552 h 652"/>
                <a:gd name="T76" fmla="*/ 334 w 718"/>
                <a:gd name="T77" fmla="*/ 546 h 652"/>
                <a:gd name="T78" fmla="*/ 346 w 718"/>
                <a:gd name="T79" fmla="*/ 562 h 652"/>
                <a:gd name="T80" fmla="*/ 360 w 718"/>
                <a:gd name="T81" fmla="*/ 574 h 652"/>
                <a:gd name="T82" fmla="*/ 364 w 718"/>
                <a:gd name="T83" fmla="*/ 564 h 652"/>
                <a:gd name="T84" fmla="*/ 402 w 718"/>
                <a:gd name="T85" fmla="*/ 562 h 652"/>
                <a:gd name="T86" fmla="*/ 422 w 718"/>
                <a:gd name="T87" fmla="*/ 590 h 652"/>
                <a:gd name="T88" fmla="*/ 426 w 718"/>
                <a:gd name="T89" fmla="*/ 584 h 652"/>
                <a:gd name="T90" fmla="*/ 458 w 718"/>
                <a:gd name="T91" fmla="*/ 624 h 652"/>
                <a:gd name="T92" fmla="*/ 470 w 718"/>
                <a:gd name="T93" fmla="*/ 602 h 652"/>
                <a:gd name="T94" fmla="*/ 478 w 718"/>
                <a:gd name="T95" fmla="*/ 594 h 652"/>
                <a:gd name="T96" fmla="*/ 490 w 718"/>
                <a:gd name="T97" fmla="*/ 594 h 652"/>
                <a:gd name="T98" fmla="*/ 498 w 718"/>
                <a:gd name="T99" fmla="*/ 618 h 652"/>
                <a:gd name="T100" fmla="*/ 538 w 718"/>
                <a:gd name="T101" fmla="*/ 652 h 652"/>
                <a:gd name="T102" fmla="*/ 544 w 718"/>
                <a:gd name="T103" fmla="*/ 638 h 652"/>
                <a:gd name="T104" fmla="*/ 556 w 718"/>
                <a:gd name="T105" fmla="*/ 618 h 652"/>
                <a:gd name="T106" fmla="*/ 592 w 718"/>
                <a:gd name="T107" fmla="*/ 596 h 652"/>
                <a:gd name="T108" fmla="*/ 612 w 718"/>
                <a:gd name="T109" fmla="*/ 606 h 652"/>
                <a:gd name="T110" fmla="*/ 610 w 718"/>
                <a:gd name="T111" fmla="*/ 618 h 652"/>
                <a:gd name="T112" fmla="*/ 640 w 718"/>
                <a:gd name="T113" fmla="*/ 630 h 652"/>
                <a:gd name="T114" fmla="*/ 624 w 718"/>
                <a:gd name="T115" fmla="*/ 562 h 652"/>
                <a:gd name="T116" fmla="*/ 616 w 718"/>
                <a:gd name="T117" fmla="*/ 518 h 652"/>
                <a:gd name="T118" fmla="*/ 650 w 718"/>
                <a:gd name="T119" fmla="*/ 482 h 652"/>
                <a:gd name="T120" fmla="*/ 692 w 718"/>
                <a:gd name="T121" fmla="*/ 486 h 652"/>
                <a:gd name="T122" fmla="*/ 714 w 718"/>
                <a:gd name="T123" fmla="*/ 45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06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32" y="286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8" y="332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02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90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50" y="482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0DA9FC3-E9A4-42FC-BB81-36211D207AC8}"/>
                </a:ext>
              </a:extLst>
            </p:cNvPr>
            <p:cNvSpPr/>
            <p:nvPr/>
          </p:nvSpPr>
          <p:spPr bwMode="auto">
            <a:xfrm>
              <a:off x="4530725" y="3279094"/>
              <a:ext cx="688975" cy="431800"/>
            </a:xfrm>
            <a:custGeom>
              <a:avLst/>
              <a:gdLst>
                <a:gd name="T0" fmla="*/ 396 w 434"/>
                <a:gd name="T1" fmla="*/ 8 h 272"/>
                <a:gd name="T2" fmla="*/ 358 w 434"/>
                <a:gd name="T3" fmla="*/ 12 h 272"/>
                <a:gd name="T4" fmla="*/ 314 w 434"/>
                <a:gd name="T5" fmla="*/ 0 h 272"/>
                <a:gd name="T6" fmla="*/ 272 w 434"/>
                <a:gd name="T7" fmla="*/ 60 h 272"/>
                <a:gd name="T8" fmla="*/ 246 w 434"/>
                <a:gd name="T9" fmla="*/ 64 h 272"/>
                <a:gd name="T10" fmla="*/ 218 w 434"/>
                <a:gd name="T11" fmla="*/ 60 h 272"/>
                <a:gd name="T12" fmla="*/ 208 w 434"/>
                <a:gd name="T13" fmla="*/ 2 h 272"/>
                <a:gd name="T14" fmla="*/ 150 w 434"/>
                <a:gd name="T15" fmla="*/ 20 h 272"/>
                <a:gd name="T16" fmla="*/ 144 w 434"/>
                <a:gd name="T17" fmla="*/ 0 h 272"/>
                <a:gd name="T18" fmla="*/ 118 w 434"/>
                <a:gd name="T19" fmla="*/ 20 h 272"/>
                <a:gd name="T20" fmla="*/ 102 w 434"/>
                <a:gd name="T21" fmla="*/ 24 h 272"/>
                <a:gd name="T22" fmla="*/ 12 w 434"/>
                <a:gd name="T23" fmla="*/ 128 h 272"/>
                <a:gd name="T24" fmla="*/ 22 w 434"/>
                <a:gd name="T25" fmla="*/ 152 h 272"/>
                <a:gd name="T26" fmla="*/ 20 w 434"/>
                <a:gd name="T27" fmla="*/ 156 h 272"/>
                <a:gd name="T28" fmla="*/ 24 w 434"/>
                <a:gd name="T29" fmla="*/ 172 h 272"/>
                <a:gd name="T30" fmla="*/ 34 w 434"/>
                <a:gd name="T31" fmla="*/ 206 h 272"/>
                <a:gd name="T32" fmla="*/ 0 w 434"/>
                <a:gd name="T33" fmla="*/ 236 h 272"/>
                <a:gd name="T34" fmla="*/ 18 w 434"/>
                <a:gd name="T35" fmla="*/ 248 h 272"/>
                <a:gd name="T36" fmla="*/ 18 w 434"/>
                <a:gd name="T37" fmla="*/ 252 h 272"/>
                <a:gd name="T38" fmla="*/ 64 w 434"/>
                <a:gd name="T39" fmla="*/ 272 h 272"/>
                <a:gd name="T40" fmla="*/ 92 w 434"/>
                <a:gd name="T41" fmla="*/ 230 h 272"/>
                <a:gd name="T42" fmla="*/ 118 w 434"/>
                <a:gd name="T43" fmla="*/ 242 h 272"/>
                <a:gd name="T44" fmla="*/ 118 w 434"/>
                <a:gd name="T45" fmla="*/ 244 h 272"/>
                <a:gd name="T46" fmla="*/ 118 w 434"/>
                <a:gd name="T47" fmla="*/ 260 h 272"/>
                <a:gd name="T48" fmla="*/ 148 w 434"/>
                <a:gd name="T49" fmla="*/ 264 h 272"/>
                <a:gd name="T50" fmla="*/ 170 w 434"/>
                <a:gd name="T51" fmla="*/ 256 h 272"/>
                <a:gd name="T52" fmla="*/ 184 w 434"/>
                <a:gd name="T53" fmla="*/ 252 h 272"/>
                <a:gd name="T54" fmla="*/ 202 w 434"/>
                <a:gd name="T55" fmla="*/ 258 h 272"/>
                <a:gd name="T56" fmla="*/ 214 w 434"/>
                <a:gd name="T57" fmla="*/ 248 h 272"/>
                <a:gd name="T58" fmla="*/ 220 w 434"/>
                <a:gd name="T59" fmla="*/ 242 h 272"/>
                <a:gd name="T60" fmla="*/ 230 w 434"/>
                <a:gd name="T61" fmla="*/ 228 h 272"/>
                <a:gd name="T62" fmla="*/ 250 w 434"/>
                <a:gd name="T63" fmla="*/ 212 h 272"/>
                <a:gd name="T64" fmla="*/ 258 w 434"/>
                <a:gd name="T65" fmla="*/ 216 h 272"/>
                <a:gd name="T66" fmla="*/ 268 w 434"/>
                <a:gd name="T67" fmla="*/ 176 h 272"/>
                <a:gd name="T68" fmla="*/ 280 w 434"/>
                <a:gd name="T69" fmla="*/ 172 h 272"/>
                <a:gd name="T70" fmla="*/ 298 w 434"/>
                <a:gd name="T71" fmla="*/ 156 h 272"/>
                <a:gd name="T72" fmla="*/ 296 w 434"/>
                <a:gd name="T73" fmla="*/ 138 h 272"/>
                <a:gd name="T74" fmla="*/ 296 w 434"/>
                <a:gd name="T75" fmla="*/ 122 h 272"/>
                <a:gd name="T76" fmla="*/ 302 w 434"/>
                <a:gd name="T77" fmla="*/ 120 h 272"/>
                <a:gd name="T78" fmla="*/ 322 w 434"/>
                <a:gd name="T79" fmla="*/ 112 h 272"/>
                <a:gd name="T80" fmla="*/ 336 w 434"/>
                <a:gd name="T81" fmla="*/ 102 h 272"/>
                <a:gd name="T82" fmla="*/ 328 w 434"/>
                <a:gd name="T83" fmla="*/ 94 h 272"/>
                <a:gd name="T84" fmla="*/ 330 w 434"/>
                <a:gd name="T85" fmla="*/ 86 h 272"/>
                <a:gd name="T86" fmla="*/ 334 w 434"/>
                <a:gd name="T87" fmla="*/ 86 h 272"/>
                <a:gd name="T88" fmla="*/ 404 w 434"/>
                <a:gd name="T89" fmla="*/ 40 h 272"/>
                <a:gd name="T90" fmla="*/ 428 w 434"/>
                <a:gd name="T91" fmla="*/ 48 h 272"/>
                <a:gd name="T92" fmla="*/ 424 w 434"/>
                <a:gd name="T93" fmla="*/ 28 h 272"/>
                <a:gd name="T94" fmla="*/ 432 w 434"/>
                <a:gd name="T95" fmla="*/ 12 h 272"/>
                <a:gd name="T96" fmla="*/ 424 w 434"/>
                <a:gd name="T97" fmla="*/ 14 h 272"/>
                <a:gd name="T98" fmla="*/ 404 w 434"/>
                <a:gd name="T99" fmla="*/ 16 h 272"/>
                <a:gd name="T100" fmla="*/ 400 w 434"/>
                <a:gd name="T101" fmla="*/ 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3" h="272">
                  <a:moveTo>
                    <a:pt x="396" y="8"/>
                  </a:moveTo>
                  <a:lnTo>
                    <a:pt x="396" y="8"/>
                  </a:ln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24" y="28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A5B1A161-86F8-4B95-A4C6-194D6744190C}"/>
                </a:ext>
              </a:extLst>
            </p:cNvPr>
            <p:cNvSpPr/>
            <p:nvPr/>
          </p:nvSpPr>
          <p:spPr bwMode="auto">
            <a:xfrm>
              <a:off x="5175250" y="3996644"/>
              <a:ext cx="107950" cy="95250"/>
            </a:xfrm>
            <a:custGeom>
              <a:avLst/>
              <a:gdLst>
                <a:gd name="T0" fmla="*/ 62 w 68"/>
                <a:gd name="T1" fmla="*/ 32 h 60"/>
                <a:gd name="T2" fmla="*/ 68 w 68"/>
                <a:gd name="T3" fmla="*/ 24 h 60"/>
                <a:gd name="T4" fmla="*/ 68 w 68"/>
                <a:gd name="T5" fmla="*/ 24 h 60"/>
                <a:gd name="T6" fmla="*/ 68 w 68"/>
                <a:gd name="T7" fmla="*/ 24 h 60"/>
                <a:gd name="T8" fmla="*/ 68 w 68"/>
                <a:gd name="T9" fmla="*/ 24 h 60"/>
                <a:gd name="T10" fmla="*/ 48 w 68"/>
                <a:gd name="T11" fmla="*/ 8 h 60"/>
                <a:gd name="T12" fmla="*/ 48 w 68"/>
                <a:gd name="T13" fmla="*/ 8 h 60"/>
                <a:gd name="T14" fmla="*/ 40 w 68"/>
                <a:gd name="T15" fmla="*/ 4 h 60"/>
                <a:gd name="T16" fmla="*/ 34 w 68"/>
                <a:gd name="T17" fmla="*/ 0 h 60"/>
                <a:gd name="T18" fmla="*/ 28 w 68"/>
                <a:gd name="T19" fmla="*/ 0 h 60"/>
                <a:gd name="T20" fmla="*/ 22 w 68"/>
                <a:gd name="T21" fmla="*/ 0 h 60"/>
                <a:gd name="T22" fmla="*/ 14 w 68"/>
                <a:gd name="T23" fmla="*/ 2 h 60"/>
                <a:gd name="T24" fmla="*/ 14 w 68"/>
                <a:gd name="T25" fmla="*/ 20 h 60"/>
                <a:gd name="T26" fmla="*/ 14 w 68"/>
                <a:gd name="T27" fmla="*/ 20 h 60"/>
                <a:gd name="T28" fmla="*/ 10 w 68"/>
                <a:gd name="T29" fmla="*/ 28 h 60"/>
                <a:gd name="T30" fmla="*/ 4 w 68"/>
                <a:gd name="T31" fmla="*/ 36 h 60"/>
                <a:gd name="T32" fmla="*/ 0 w 68"/>
                <a:gd name="T33" fmla="*/ 40 h 60"/>
                <a:gd name="T34" fmla="*/ 8 w 68"/>
                <a:gd name="T35" fmla="*/ 48 h 60"/>
                <a:gd name="T36" fmla="*/ 10 w 68"/>
                <a:gd name="T37" fmla="*/ 48 h 60"/>
                <a:gd name="T38" fmla="*/ 12 w 68"/>
                <a:gd name="T39" fmla="*/ 56 h 60"/>
                <a:gd name="T40" fmla="*/ 22 w 68"/>
                <a:gd name="T41" fmla="*/ 60 h 60"/>
                <a:gd name="T42" fmla="*/ 22 w 68"/>
                <a:gd name="T43" fmla="*/ 60 h 60"/>
                <a:gd name="T44" fmla="*/ 28 w 68"/>
                <a:gd name="T45" fmla="*/ 56 h 60"/>
                <a:gd name="T46" fmla="*/ 34 w 68"/>
                <a:gd name="T47" fmla="*/ 54 h 60"/>
                <a:gd name="T48" fmla="*/ 52 w 68"/>
                <a:gd name="T49" fmla="*/ 58 h 60"/>
                <a:gd name="T50" fmla="*/ 52 w 68"/>
                <a:gd name="T51" fmla="*/ 52 h 60"/>
                <a:gd name="T52" fmla="*/ 52 w 68"/>
                <a:gd name="T53" fmla="*/ 52 h 60"/>
                <a:gd name="T54" fmla="*/ 54 w 68"/>
                <a:gd name="T55" fmla="*/ 44 h 60"/>
                <a:gd name="T56" fmla="*/ 56 w 68"/>
                <a:gd name="T57" fmla="*/ 38 h 60"/>
                <a:gd name="T58" fmla="*/ 58 w 68"/>
                <a:gd name="T59" fmla="*/ 34 h 60"/>
                <a:gd name="T60" fmla="*/ 62 w 68"/>
                <a:gd name="T61" fmla="*/ 32 h 60"/>
                <a:gd name="T62" fmla="*/ 62 w 68"/>
                <a:gd name="T6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2D758FE-F088-4206-AAB0-4DDA0559582B}"/>
                </a:ext>
              </a:extLst>
            </p:cNvPr>
            <p:cNvSpPr/>
            <p:nvPr/>
          </p:nvSpPr>
          <p:spPr bwMode="auto">
            <a:xfrm>
              <a:off x="4670425" y="3631519"/>
              <a:ext cx="600075" cy="463550"/>
            </a:xfrm>
            <a:custGeom>
              <a:avLst/>
              <a:gdLst>
                <a:gd name="T0" fmla="*/ 258 w 378"/>
                <a:gd name="T1" fmla="*/ 78 h 292"/>
                <a:gd name="T2" fmla="*/ 240 w 378"/>
                <a:gd name="T3" fmla="*/ 46 h 292"/>
                <a:gd name="T4" fmla="*/ 204 w 378"/>
                <a:gd name="T5" fmla="*/ 38 h 292"/>
                <a:gd name="T6" fmla="*/ 194 w 378"/>
                <a:gd name="T7" fmla="*/ 28 h 292"/>
                <a:gd name="T8" fmla="*/ 166 w 378"/>
                <a:gd name="T9" fmla="*/ 16 h 292"/>
                <a:gd name="T10" fmla="*/ 164 w 378"/>
                <a:gd name="T11" fmla="*/ 0 h 292"/>
                <a:gd name="T12" fmla="*/ 148 w 378"/>
                <a:gd name="T13" fmla="*/ 12 h 292"/>
                <a:gd name="T14" fmla="*/ 140 w 378"/>
                <a:gd name="T15" fmla="*/ 26 h 292"/>
                <a:gd name="T16" fmla="*/ 126 w 378"/>
                <a:gd name="T17" fmla="*/ 46 h 292"/>
                <a:gd name="T18" fmla="*/ 120 w 378"/>
                <a:gd name="T19" fmla="*/ 52 h 292"/>
                <a:gd name="T20" fmla="*/ 108 w 378"/>
                <a:gd name="T21" fmla="*/ 42 h 292"/>
                <a:gd name="T22" fmla="*/ 96 w 378"/>
                <a:gd name="T23" fmla="*/ 38 h 292"/>
                <a:gd name="T24" fmla="*/ 76 w 378"/>
                <a:gd name="T25" fmla="*/ 46 h 292"/>
                <a:gd name="T26" fmla="*/ 32 w 378"/>
                <a:gd name="T27" fmla="*/ 50 h 292"/>
                <a:gd name="T28" fmla="*/ 20 w 378"/>
                <a:gd name="T29" fmla="*/ 32 h 292"/>
                <a:gd name="T30" fmla="*/ 4 w 378"/>
                <a:gd name="T31" fmla="*/ 34 h 292"/>
                <a:gd name="T32" fmla="*/ 2 w 378"/>
                <a:gd name="T33" fmla="*/ 36 h 292"/>
                <a:gd name="T34" fmla="*/ 8 w 378"/>
                <a:gd name="T35" fmla="*/ 42 h 292"/>
                <a:gd name="T36" fmla="*/ 10 w 378"/>
                <a:gd name="T37" fmla="*/ 42 h 292"/>
                <a:gd name="T38" fmla="*/ 40 w 378"/>
                <a:gd name="T39" fmla="*/ 76 h 292"/>
                <a:gd name="T40" fmla="*/ 98 w 378"/>
                <a:gd name="T41" fmla="*/ 96 h 292"/>
                <a:gd name="T42" fmla="*/ 118 w 378"/>
                <a:gd name="T43" fmla="*/ 128 h 292"/>
                <a:gd name="T44" fmla="*/ 140 w 378"/>
                <a:gd name="T45" fmla="*/ 158 h 292"/>
                <a:gd name="T46" fmla="*/ 152 w 378"/>
                <a:gd name="T47" fmla="*/ 162 h 292"/>
                <a:gd name="T48" fmla="*/ 182 w 378"/>
                <a:gd name="T49" fmla="*/ 142 h 292"/>
                <a:gd name="T50" fmla="*/ 200 w 378"/>
                <a:gd name="T51" fmla="*/ 146 h 292"/>
                <a:gd name="T52" fmla="*/ 198 w 378"/>
                <a:gd name="T53" fmla="*/ 152 h 292"/>
                <a:gd name="T54" fmla="*/ 168 w 378"/>
                <a:gd name="T55" fmla="*/ 186 h 292"/>
                <a:gd name="T56" fmla="*/ 166 w 378"/>
                <a:gd name="T57" fmla="*/ 194 h 292"/>
                <a:gd name="T58" fmla="*/ 152 w 378"/>
                <a:gd name="T59" fmla="*/ 222 h 292"/>
                <a:gd name="T60" fmla="*/ 166 w 378"/>
                <a:gd name="T61" fmla="*/ 246 h 292"/>
                <a:gd name="T62" fmla="*/ 178 w 378"/>
                <a:gd name="T63" fmla="*/ 254 h 292"/>
                <a:gd name="T64" fmla="*/ 194 w 378"/>
                <a:gd name="T65" fmla="*/ 270 h 292"/>
                <a:gd name="T66" fmla="*/ 204 w 378"/>
                <a:gd name="T67" fmla="*/ 262 h 292"/>
                <a:gd name="T68" fmla="*/ 214 w 378"/>
                <a:gd name="T69" fmla="*/ 264 h 292"/>
                <a:gd name="T70" fmla="*/ 230 w 378"/>
                <a:gd name="T71" fmla="*/ 278 h 292"/>
                <a:gd name="T72" fmla="*/ 238 w 378"/>
                <a:gd name="T73" fmla="*/ 286 h 292"/>
                <a:gd name="T74" fmla="*/ 248 w 378"/>
                <a:gd name="T75" fmla="*/ 284 h 292"/>
                <a:gd name="T76" fmla="*/ 304 w 378"/>
                <a:gd name="T77" fmla="*/ 286 h 292"/>
                <a:gd name="T78" fmla="*/ 312 w 378"/>
                <a:gd name="T79" fmla="*/ 272 h 292"/>
                <a:gd name="T80" fmla="*/ 316 w 378"/>
                <a:gd name="T81" fmla="*/ 262 h 292"/>
                <a:gd name="T82" fmla="*/ 324 w 378"/>
                <a:gd name="T83" fmla="*/ 248 h 292"/>
                <a:gd name="T84" fmla="*/ 324 w 378"/>
                <a:gd name="T85" fmla="*/ 232 h 292"/>
                <a:gd name="T86" fmla="*/ 330 w 378"/>
                <a:gd name="T87" fmla="*/ 226 h 292"/>
                <a:gd name="T88" fmla="*/ 348 w 378"/>
                <a:gd name="T89" fmla="*/ 222 h 292"/>
                <a:gd name="T90" fmla="*/ 378 w 378"/>
                <a:gd name="T91" fmla="*/ 238 h 292"/>
                <a:gd name="T92" fmla="*/ 362 w 378"/>
                <a:gd name="T93" fmla="*/ 196 h 292"/>
                <a:gd name="T94" fmla="*/ 348 w 378"/>
                <a:gd name="T95" fmla="*/ 194 h 292"/>
                <a:gd name="T96" fmla="*/ 312 w 378"/>
                <a:gd name="T97" fmla="*/ 172 h 292"/>
                <a:gd name="T98" fmla="*/ 292 w 378"/>
                <a:gd name="T99" fmla="*/ 146 h 292"/>
                <a:gd name="T100" fmla="*/ 270 w 378"/>
                <a:gd name="T101" fmla="*/ 9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8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B4BE9085-B23C-494E-B1BB-F3158B550745}"/>
                </a:ext>
              </a:extLst>
            </p:cNvPr>
            <p:cNvSpPr/>
            <p:nvPr/>
          </p:nvSpPr>
          <p:spPr bwMode="auto">
            <a:xfrm>
              <a:off x="4356100" y="2745694"/>
              <a:ext cx="558800" cy="796925"/>
            </a:xfrm>
            <a:custGeom>
              <a:avLst/>
              <a:gdLst>
                <a:gd name="T0" fmla="*/ 312 w 352"/>
                <a:gd name="T1" fmla="*/ 144 h 502"/>
                <a:gd name="T2" fmla="*/ 272 w 352"/>
                <a:gd name="T3" fmla="*/ 120 h 502"/>
                <a:gd name="T4" fmla="*/ 280 w 352"/>
                <a:gd name="T5" fmla="*/ 94 h 502"/>
                <a:gd name="T6" fmla="*/ 234 w 352"/>
                <a:gd name="T7" fmla="*/ 76 h 502"/>
                <a:gd name="T8" fmla="*/ 234 w 352"/>
                <a:gd name="T9" fmla="*/ 36 h 502"/>
                <a:gd name="T10" fmla="*/ 224 w 352"/>
                <a:gd name="T11" fmla="*/ 40 h 502"/>
                <a:gd name="T12" fmla="*/ 206 w 352"/>
                <a:gd name="T13" fmla="*/ 8 h 502"/>
                <a:gd name="T14" fmla="*/ 178 w 352"/>
                <a:gd name="T15" fmla="*/ 16 h 502"/>
                <a:gd name="T16" fmla="*/ 146 w 352"/>
                <a:gd name="T17" fmla="*/ 64 h 502"/>
                <a:gd name="T18" fmla="*/ 118 w 352"/>
                <a:gd name="T19" fmla="*/ 76 h 502"/>
                <a:gd name="T20" fmla="*/ 92 w 352"/>
                <a:gd name="T21" fmla="*/ 70 h 502"/>
                <a:gd name="T22" fmla="*/ 76 w 352"/>
                <a:gd name="T23" fmla="*/ 100 h 502"/>
                <a:gd name="T24" fmla="*/ 48 w 352"/>
                <a:gd name="T25" fmla="*/ 92 h 502"/>
                <a:gd name="T26" fmla="*/ 34 w 352"/>
                <a:gd name="T27" fmla="*/ 64 h 502"/>
                <a:gd name="T28" fmla="*/ 16 w 352"/>
                <a:gd name="T29" fmla="*/ 96 h 502"/>
                <a:gd name="T30" fmla="*/ 8 w 352"/>
                <a:gd name="T31" fmla="*/ 108 h 502"/>
                <a:gd name="T32" fmla="*/ 30 w 352"/>
                <a:gd name="T33" fmla="*/ 168 h 502"/>
                <a:gd name="T34" fmla="*/ 30 w 352"/>
                <a:gd name="T35" fmla="*/ 196 h 502"/>
                <a:gd name="T36" fmla="*/ 42 w 352"/>
                <a:gd name="T37" fmla="*/ 224 h 502"/>
                <a:gd name="T38" fmla="*/ 48 w 352"/>
                <a:gd name="T39" fmla="*/ 240 h 502"/>
                <a:gd name="T40" fmla="*/ 38 w 352"/>
                <a:gd name="T41" fmla="*/ 284 h 502"/>
                <a:gd name="T42" fmla="*/ 8 w 352"/>
                <a:gd name="T43" fmla="*/ 332 h 502"/>
                <a:gd name="T44" fmla="*/ 48 w 352"/>
                <a:gd name="T45" fmla="*/ 378 h 502"/>
                <a:gd name="T46" fmla="*/ 32 w 352"/>
                <a:gd name="T47" fmla="*/ 416 h 502"/>
                <a:gd name="T48" fmla="*/ 20 w 352"/>
                <a:gd name="T49" fmla="*/ 450 h 502"/>
                <a:gd name="T50" fmla="*/ 12 w 352"/>
                <a:gd name="T51" fmla="*/ 466 h 502"/>
                <a:gd name="T52" fmla="*/ 26 w 352"/>
                <a:gd name="T53" fmla="*/ 482 h 502"/>
                <a:gd name="T54" fmla="*/ 28 w 352"/>
                <a:gd name="T55" fmla="*/ 488 h 502"/>
                <a:gd name="T56" fmla="*/ 30 w 352"/>
                <a:gd name="T57" fmla="*/ 492 h 502"/>
                <a:gd name="T58" fmla="*/ 94 w 352"/>
                <a:gd name="T59" fmla="*/ 496 h 502"/>
                <a:gd name="T60" fmla="*/ 114 w 352"/>
                <a:gd name="T61" fmla="*/ 464 h 502"/>
                <a:gd name="T62" fmla="*/ 208 w 352"/>
                <a:gd name="T63" fmla="*/ 352 h 502"/>
                <a:gd name="T64" fmla="*/ 240 w 352"/>
                <a:gd name="T65" fmla="*/ 332 h 502"/>
                <a:gd name="T66" fmla="*/ 234 w 352"/>
                <a:gd name="T67" fmla="*/ 312 h 502"/>
                <a:gd name="T68" fmla="*/ 218 w 352"/>
                <a:gd name="T69" fmla="*/ 296 h 502"/>
                <a:gd name="T70" fmla="*/ 180 w 352"/>
                <a:gd name="T71" fmla="*/ 276 h 502"/>
                <a:gd name="T72" fmla="*/ 170 w 352"/>
                <a:gd name="T73" fmla="*/ 242 h 502"/>
                <a:gd name="T74" fmla="*/ 116 w 352"/>
                <a:gd name="T75" fmla="*/ 228 h 502"/>
                <a:gd name="T76" fmla="*/ 98 w 352"/>
                <a:gd name="T77" fmla="*/ 218 h 502"/>
                <a:gd name="T78" fmla="*/ 98 w 352"/>
                <a:gd name="T79" fmla="*/ 202 h 502"/>
                <a:gd name="T80" fmla="*/ 118 w 352"/>
                <a:gd name="T81" fmla="*/ 180 h 502"/>
                <a:gd name="T82" fmla="*/ 114 w 352"/>
                <a:gd name="T83" fmla="*/ 158 h 502"/>
                <a:gd name="T84" fmla="*/ 134 w 352"/>
                <a:gd name="T85" fmla="*/ 148 h 502"/>
                <a:gd name="T86" fmla="*/ 148 w 352"/>
                <a:gd name="T87" fmla="*/ 140 h 502"/>
                <a:gd name="T88" fmla="*/ 148 w 352"/>
                <a:gd name="T89" fmla="*/ 118 h 502"/>
                <a:gd name="T90" fmla="*/ 172 w 352"/>
                <a:gd name="T91" fmla="*/ 120 h 502"/>
                <a:gd name="T92" fmla="*/ 214 w 352"/>
                <a:gd name="T93" fmla="*/ 144 h 502"/>
                <a:gd name="T94" fmla="*/ 204 w 352"/>
                <a:gd name="T95" fmla="*/ 154 h 502"/>
                <a:gd name="T96" fmla="*/ 226 w 352"/>
                <a:gd name="T97" fmla="*/ 168 h 502"/>
                <a:gd name="T98" fmla="*/ 236 w 352"/>
                <a:gd name="T99" fmla="*/ 180 h 502"/>
                <a:gd name="T100" fmla="*/ 252 w 352"/>
                <a:gd name="T101" fmla="*/ 220 h 502"/>
                <a:gd name="T102" fmla="*/ 314 w 352"/>
                <a:gd name="T103" fmla="*/ 236 h 502"/>
                <a:gd name="T104" fmla="*/ 336 w 352"/>
                <a:gd name="T105" fmla="*/ 188 h 502"/>
                <a:gd name="T106" fmla="*/ 352 w 352"/>
                <a:gd name="T107" fmla="*/ 176 h 502"/>
                <a:gd name="T108" fmla="*/ 326 w 352"/>
                <a:gd name="T109" fmla="*/ 15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44" y="268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0" y="450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2" y="476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6" y="482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28" y="488"/>
                  </a:lnTo>
                  <a:lnTo>
                    <a:pt x="28" y="488"/>
                  </a:lnTo>
                  <a:lnTo>
                    <a:pt x="28" y="488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32" y="33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34" y="312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2" y="204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30" y="168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C47AC81A-8185-47BB-860B-86352BE29D00}"/>
                </a:ext>
              </a:extLst>
            </p:cNvPr>
            <p:cNvSpPr/>
            <p:nvPr/>
          </p:nvSpPr>
          <p:spPr bwMode="auto">
            <a:xfrm>
              <a:off x="4102100" y="3510869"/>
              <a:ext cx="587375" cy="581025"/>
            </a:xfrm>
            <a:custGeom>
              <a:avLst/>
              <a:gdLst>
                <a:gd name="T0" fmla="*/ 20 w 370"/>
                <a:gd name="T1" fmla="*/ 146 h 366"/>
                <a:gd name="T2" fmla="*/ 0 w 370"/>
                <a:gd name="T3" fmla="*/ 182 h 366"/>
                <a:gd name="T4" fmla="*/ 10 w 370"/>
                <a:gd name="T5" fmla="*/ 210 h 366"/>
                <a:gd name="T6" fmla="*/ 30 w 370"/>
                <a:gd name="T7" fmla="*/ 222 h 366"/>
                <a:gd name="T8" fmla="*/ 54 w 370"/>
                <a:gd name="T9" fmla="*/ 276 h 366"/>
                <a:gd name="T10" fmla="*/ 82 w 370"/>
                <a:gd name="T11" fmla="*/ 290 h 366"/>
                <a:gd name="T12" fmla="*/ 86 w 370"/>
                <a:gd name="T13" fmla="*/ 290 h 366"/>
                <a:gd name="T14" fmla="*/ 152 w 370"/>
                <a:gd name="T15" fmla="*/ 302 h 366"/>
                <a:gd name="T16" fmla="*/ 204 w 370"/>
                <a:gd name="T17" fmla="*/ 306 h 366"/>
                <a:gd name="T18" fmla="*/ 214 w 370"/>
                <a:gd name="T19" fmla="*/ 312 h 366"/>
                <a:gd name="T20" fmla="*/ 214 w 370"/>
                <a:gd name="T21" fmla="*/ 332 h 366"/>
                <a:gd name="T22" fmla="*/ 234 w 370"/>
                <a:gd name="T23" fmla="*/ 342 h 366"/>
                <a:gd name="T24" fmla="*/ 250 w 370"/>
                <a:gd name="T25" fmla="*/ 338 h 366"/>
                <a:gd name="T26" fmla="*/ 266 w 370"/>
                <a:gd name="T27" fmla="*/ 350 h 366"/>
                <a:gd name="T28" fmla="*/ 280 w 370"/>
                <a:gd name="T29" fmla="*/ 364 h 366"/>
                <a:gd name="T30" fmla="*/ 290 w 370"/>
                <a:gd name="T31" fmla="*/ 360 h 366"/>
                <a:gd name="T32" fmla="*/ 314 w 370"/>
                <a:gd name="T33" fmla="*/ 358 h 366"/>
                <a:gd name="T34" fmla="*/ 326 w 370"/>
                <a:gd name="T35" fmla="*/ 342 h 366"/>
                <a:gd name="T36" fmla="*/ 342 w 370"/>
                <a:gd name="T37" fmla="*/ 332 h 366"/>
                <a:gd name="T38" fmla="*/ 342 w 370"/>
                <a:gd name="T39" fmla="*/ 326 h 366"/>
                <a:gd name="T40" fmla="*/ 344 w 370"/>
                <a:gd name="T41" fmla="*/ 306 h 366"/>
                <a:gd name="T42" fmla="*/ 328 w 370"/>
                <a:gd name="T43" fmla="*/ 294 h 366"/>
                <a:gd name="T44" fmla="*/ 310 w 370"/>
                <a:gd name="T45" fmla="*/ 296 h 366"/>
                <a:gd name="T46" fmla="*/ 302 w 370"/>
                <a:gd name="T47" fmla="*/ 294 h 366"/>
                <a:gd name="T48" fmla="*/ 302 w 370"/>
                <a:gd name="T49" fmla="*/ 286 h 366"/>
                <a:gd name="T50" fmla="*/ 282 w 370"/>
                <a:gd name="T51" fmla="*/ 262 h 366"/>
                <a:gd name="T52" fmla="*/ 272 w 370"/>
                <a:gd name="T53" fmla="*/ 244 h 366"/>
                <a:gd name="T54" fmla="*/ 298 w 370"/>
                <a:gd name="T55" fmla="*/ 240 h 366"/>
                <a:gd name="T56" fmla="*/ 296 w 370"/>
                <a:gd name="T57" fmla="*/ 216 h 366"/>
                <a:gd name="T58" fmla="*/ 300 w 370"/>
                <a:gd name="T59" fmla="*/ 210 h 366"/>
                <a:gd name="T60" fmla="*/ 318 w 370"/>
                <a:gd name="T61" fmla="*/ 200 h 366"/>
                <a:gd name="T62" fmla="*/ 312 w 370"/>
                <a:gd name="T63" fmla="*/ 178 h 366"/>
                <a:gd name="T64" fmla="*/ 318 w 370"/>
                <a:gd name="T65" fmla="*/ 162 h 366"/>
                <a:gd name="T66" fmla="*/ 338 w 370"/>
                <a:gd name="T67" fmla="*/ 166 h 366"/>
                <a:gd name="T68" fmla="*/ 340 w 370"/>
                <a:gd name="T69" fmla="*/ 168 h 366"/>
                <a:gd name="T70" fmla="*/ 370 w 370"/>
                <a:gd name="T71" fmla="*/ 162 h 366"/>
                <a:gd name="T72" fmla="*/ 348 w 370"/>
                <a:gd name="T73" fmla="*/ 128 h 366"/>
                <a:gd name="T74" fmla="*/ 302 w 370"/>
                <a:gd name="T75" fmla="*/ 126 h 366"/>
                <a:gd name="T76" fmla="*/ 302 w 370"/>
                <a:gd name="T77" fmla="*/ 126 h 366"/>
                <a:gd name="T78" fmla="*/ 280 w 370"/>
                <a:gd name="T79" fmla="*/ 110 h 366"/>
                <a:gd name="T80" fmla="*/ 260 w 370"/>
                <a:gd name="T81" fmla="*/ 78 h 366"/>
                <a:gd name="T82" fmla="*/ 292 w 370"/>
                <a:gd name="T83" fmla="*/ 44 h 366"/>
                <a:gd name="T84" fmla="*/ 258 w 370"/>
                <a:gd name="T85" fmla="*/ 22 h 366"/>
                <a:gd name="T86" fmla="*/ 226 w 370"/>
                <a:gd name="T87" fmla="*/ 28 h 366"/>
                <a:gd name="T88" fmla="*/ 196 w 370"/>
                <a:gd name="T89" fmla="*/ 14 h 366"/>
                <a:gd name="T90" fmla="*/ 188 w 370"/>
                <a:gd name="T91" fmla="*/ 6 h 366"/>
                <a:gd name="T92" fmla="*/ 188 w 370"/>
                <a:gd name="T93" fmla="*/ 6 h 366"/>
                <a:gd name="T94" fmla="*/ 186 w 370"/>
                <a:gd name="T95" fmla="*/ 0 h 366"/>
                <a:gd name="T96" fmla="*/ 182 w 370"/>
                <a:gd name="T97" fmla="*/ 28 h 366"/>
                <a:gd name="T98" fmla="*/ 182 w 370"/>
                <a:gd name="T99" fmla="*/ 36 h 366"/>
                <a:gd name="T100" fmla="*/ 184 w 370"/>
                <a:gd name="T101" fmla="*/ 46 h 366"/>
                <a:gd name="T102" fmla="*/ 184 w 370"/>
                <a:gd name="T103" fmla="*/ 68 h 366"/>
                <a:gd name="T104" fmla="*/ 172 w 370"/>
                <a:gd name="T105" fmla="*/ 78 h 366"/>
                <a:gd name="T106" fmla="*/ 170 w 370"/>
                <a:gd name="T107" fmla="*/ 98 h 366"/>
                <a:gd name="T108" fmla="*/ 98 w 370"/>
                <a:gd name="T109" fmla="*/ 10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86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8" y="6"/>
                  </a:lnTo>
                  <a:lnTo>
                    <a:pt x="188" y="6"/>
                  </a:lnTo>
                  <a:lnTo>
                    <a:pt x="188" y="6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6734E97E-B07C-41FF-AEE0-03658C2E5F09}"/>
                </a:ext>
              </a:extLst>
            </p:cNvPr>
            <p:cNvSpPr/>
            <p:nvPr/>
          </p:nvSpPr>
          <p:spPr bwMode="auto">
            <a:xfrm>
              <a:off x="5207000" y="4752294"/>
              <a:ext cx="168275" cy="406400"/>
            </a:xfrm>
            <a:custGeom>
              <a:avLst/>
              <a:gdLst>
                <a:gd name="T0" fmla="*/ 80 w 106"/>
                <a:gd name="T1" fmla="*/ 0 h 256"/>
                <a:gd name="T2" fmla="*/ 80 w 106"/>
                <a:gd name="T3" fmla="*/ 0 h 256"/>
                <a:gd name="T4" fmla="*/ 62 w 106"/>
                <a:gd name="T5" fmla="*/ 14 h 256"/>
                <a:gd name="T6" fmla="*/ 46 w 106"/>
                <a:gd name="T7" fmla="*/ 32 h 256"/>
                <a:gd name="T8" fmla="*/ 34 w 106"/>
                <a:gd name="T9" fmla="*/ 50 h 256"/>
                <a:gd name="T10" fmla="*/ 24 w 106"/>
                <a:gd name="T11" fmla="*/ 70 h 256"/>
                <a:gd name="T12" fmla="*/ 24 w 106"/>
                <a:gd name="T13" fmla="*/ 70 h 256"/>
                <a:gd name="T14" fmla="*/ 10 w 106"/>
                <a:gd name="T15" fmla="*/ 98 h 256"/>
                <a:gd name="T16" fmla="*/ 4 w 106"/>
                <a:gd name="T17" fmla="*/ 104 h 256"/>
                <a:gd name="T18" fmla="*/ 0 w 106"/>
                <a:gd name="T19" fmla="*/ 108 h 256"/>
                <a:gd name="T20" fmla="*/ 6 w 106"/>
                <a:gd name="T21" fmla="*/ 152 h 256"/>
                <a:gd name="T22" fmla="*/ 6 w 106"/>
                <a:gd name="T23" fmla="*/ 154 h 256"/>
                <a:gd name="T24" fmla="*/ 6 w 106"/>
                <a:gd name="T25" fmla="*/ 154 h 256"/>
                <a:gd name="T26" fmla="*/ 2 w 106"/>
                <a:gd name="T27" fmla="*/ 184 h 256"/>
                <a:gd name="T28" fmla="*/ 2 w 106"/>
                <a:gd name="T29" fmla="*/ 184 h 256"/>
                <a:gd name="T30" fmla="*/ 2 w 106"/>
                <a:gd name="T31" fmla="*/ 196 h 256"/>
                <a:gd name="T32" fmla="*/ 2 w 106"/>
                <a:gd name="T33" fmla="*/ 200 h 256"/>
                <a:gd name="T34" fmla="*/ 4 w 106"/>
                <a:gd name="T35" fmla="*/ 202 h 256"/>
                <a:gd name="T36" fmla="*/ 36 w 106"/>
                <a:gd name="T37" fmla="*/ 224 h 256"/>
                <a:gd name="T38" fmla="*/ 36 w 106"/>
                <a:gd name="T39" fmla="*/ 224 h 256"/>
                <a:gd name="T40" fmla="*/ 38 w 106"/>
                <a:gd name="T41" fmla="*/ 224 h 256"/>
                <a:gd name="T42" fmla="*/ 38 w 106"/>
                <a:gd name="T43" fmla="*/ 226 h 256"/>
                <a:gd name="T44" fmla="*/ 38 w 106"/>
                <a:gd name="T45" fmla="*/ 226 h 256"/>
                <a:gd name="T46" fmla="*/ 38 w 106"/>
                <a:gd name="T47" fmla="*/ 226 h 256"/>
                <a:gd name="T48" fmla="*/ 42 w 106"/>
                <a:gd name="T49" fmla="*/ 236 h 256"/>
                <a:gd name="T50" fmla="*/ 50 w 106"/>
                <a:gd name="T51" fmla="*/ 248 h 256"/>
                <a:gd name="T52" fmla="*/ 50 w 106"/>
                <a:gd name="T53" fmla="*/ 248 h 256"/>
                <a:gd name="T54" fmla="*/ 56 w 106"/>
                <a:gd name="T55" fmla="*/ 252 h 256"/>
                <a:gd name="T56" fmla="*/ 62 w 106"/>
                <a:gd name="T57" fmla="*/ 256 h 256"/>
                <a:gd name="T58" fmla="*/ 66 w 106"/>
                <a:gd name="T59" fmla="*/ 204 h 256"/>
                <a:gd name="T60" fmla="*/ 66 w 106"/>
                <a:gd name="T61" fmla="*/ 202 h 256"/>
                <a:gd name="T62" fmla="*/ 90 w 106"/>
                <a:gd name="T63" fmla="*/ 146 h 256"/>
                <a:gd name="T64" fmla="*/ 98 w 106"/>
                <a:gd name="T65" fmla="*/ 80 h 256"/>
                <a:gd name="T66" fmla="*/ 98 w 106"/>
                <a:gd name="T67" fmla="*/ 78 h 256"/>
                <a:gd name="T68" fmla="*/ 98 w 106"/>
                <a:gd name="T69" fmla="*/ 78 h 256"/>
                <a:gd name="T70" fmla="*/ 106 w 106"/>
                <a:gd name="T71" fmla="*/ 60 h 256"/>
                <a:gd name="T72" fmla="*/ 100 w 106"/>
                <a:gd name="T73" fmla="*/ 44 h 256"/>
                <a:gd name="T74" fmla="*/ 100 w 106"/>
                <a:gd name="T75" fmla="*/ 44 h 256"/>
                <a:gd name="T76" fmla="*/ 98 w 106"/>
                <a:gd name="T77" fmla="*/ 44 h 256"/>
                <a:gd name="T78" fmla="*/ 98 w 106"/>
                <a:gd name="T79" fmla="*/ 24 h 256"/>
                <a:gd name="T80" fmla="*/ 98 w 106"/>
                <a:gd name="T81" fmla="*/ 22 h 256"/>
                <a:gd name="T82" fmla="*/ 98 w 106"/>
                <a:gd name="T83" fmla="*/ 22 h 256"/>
                <a:gd name="T84" fmla="*/ 102 w 106"/>
                <a:gd name="T85" fmla="*/ 16 h 256"/>
                <a:gd name="T86" fmla="*/ 106 w 106"/>
                <a:gd name="T87" fmla="*/ 12 h 256"/>
                <a:gd name="T88" fmla="*/ 80 w 106"/>
                <a:gd name="T8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5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1911015-6EBC-450D-8F2C-915195CE42BF}"/>
                </a:ext>
              </a:extLst>
            </p:cNvPr>
            <p:cNvSpPr/>
            <p:nvPr/>
          </p:nvSpPr>
          <p:spPr bwMode="auto">
            <a:xfrm>
              <a:off x="3968750" y="5473019"/>
              <a:ext cx="254000" cy="222250"/>
            </a:xfrm>
            <a:custGeom>
              <a:avLst/>
              <a:gdLst>
                <a:gd name="T0" fmla="*/ 72 w 160"/>
                <a:gd name="T1" fmla="*/ 14 h 140"/>
                <a:gd name="T2" fmla="*/ 70 w 160"/>
                <a:gd name="T3" fmla="*/ 18 h 140"/>
                <a:gd name="T4" fmla="*/ 70 w 160"/>
                <a:gd name="T5" fmla="*/ 18 h 140"/>
                <a:gd name="T6" fmla="*/ 68 w 160"/>
                <a:gd name="T7" fmla="*/ 20 h 140"/>
                <a:gd name="T8" fmla="*/ 36 w 160"/>
                <a:gd name="T9" fmla="*/ 28 h 140"/>
                <a:gd name="T10" fmla="*/ 38 w 160"/>
                <a:gd name="T11" fmla="*/ 32 h 140"/>
                <a:gd name="T12" fmla="*/ 48 w 160"/>
                <a:gd name="T13" fmla="*/ 44 h 140"/>
                <a:gd name="T14" fmla="*/ 48 w 160"/>
                <a:gd name="T15" fmla="*/ 44 h 140"/>
                <a:gd name="T16" fmla="*/ 44 w 160"/>
                <a:gd name="T17" fmla="*/ 46 h 140"/>
                <a:gd name="T18" fmla="*/ 30 w 160"/>
                <a:gd name="T19" fmla="*/ 54 h 140"/>
                <a:gd name="T20" fmla="*/ 6 w 160"/>
                <a:gd name="T21" fmla="*/ 72 h 140"/>
                <a:gd name="T22" fmla="*/ 6 w 160"/>
                <a:gd name="T23" fmla="*/ 72 h 140"/>
                <a:gd name="T24" fmla="*/ 2 w 160"/>
                <a:gd name="T25" fmla="*/ 80 h 140"/>
                <a:gd name="T26" fmla="*/ 0 w 160"/>
                <a:gd name="T27" fmla="*/ 92 h 140"/>
                <a:gd name="T28" fmla="*/ 4 w 160"/>
                <a:gd name="T29" fmla="*/ 108 h 140"/>
                <a:gd name="T30" fmla="*/ 10 w 160"/>
                <a:gd name="T31" fmla="*/ 126 h 140"/>
                <a:gd name="T32" fmla="*/ 34 w 160"/>
                <a:gd name="T33" fmla="*/ 128 h 140"/>
                <a:gd name="T34" fmla="*/ 36 w 160"/>
                <a:gd name="T35" fmla="*/ 128 h 140"/>
                <a:gd name="T36" fmla="*/ 36 w 160"/>
                <a:gd name="T37" fmla="*/ 128 h 140"/>
                <a:gd name="T38" fmla="*/ 60 w 160"/>
                <a:gd name="T39" fmla="*/ 140 h 140"/>
                <a:gd name="T40" fmla="*/ 86 w 160"/>
                <a:gd name="T41" fmla="*/ 136 h 140"/>
                <a:gd name="T42" fmla="*/ 86 w 160"/>
                <a:gd name="T43" fmla="*/ 136 h 140"/>
                <a:gd name="T44" fmla="*/ 94 w 160"/>
                <a:gd name="T45" fmla="*/ 132 h 140"/>
                <a:gd name="T46" fmla="*/ 102 w 160"/>
                <a:gd name="T47" fmla="*/ 126 h 140"/>
                <a:gd name="T48" fmla="*/ 112 w 160"/>
                <a:gd name="T49" fmla="*/ 118 h 140"/>
                <a:gd name="T50" fmla="*/ 122 w 160"/>
                <a:gd name="T51" fmla="*/ 106 h 140"/>
                <a:gd name="T52" fmla="*/ 124 w 160"/>
                <a:gd name="T53" fmla="*/ 106 h 140"/>
                <a:gd name="T54" fmla="*/ 126 w 160"/>
                <a:gd name="T55" fmla="*/ 104 h 140"/>
                <a:gd name="T56" fmla="*/ 136 w 160"/>
                <a:gd name="T57" fmla="*/ 100 h 140"/>
                <a:gd name="T58" fmla="*/ 134 w 160"/>
                <a:gd name="T59" fmla="*/ 66 h 140"/>
                <a:gd name="T60" fmla="*/ 134 w 160"/>
                <a:gd name="T61" fmla="*/ 66 h 140"/>
                <a:gd name="T62" fmla="*/ 148 w 160"/>
                <a:gd name="T63" fmla="*/ 44 h 140"/>
                <a:gd name="T64" fmla="*/ 148 w 160"/>
                <a:gd name="T65" fmla="*/ 44 h 140"/>
                <a:gd name="T66" fmla="*/ 148 w 160"/>
                <a:gd name="T67" fmla="*/ 44 h 140"/>
                <a:gd name="T68" fmla="*/ 160 w 160"/>
                <a:gd name="T69" fmla="*/ 34 h 140"/>
                <a:gd name="T70" fmla="*/ 160 w 160"/>
                <a:gd name="T71" fmla="*/ 34 h 140"/>
                <a:gd name="T72" fmla="*/ 160 w 160"/>
                <a:gd name="T73" fmla="*/ 22 h 140"/>
                <a:gd name="T74" fmla="*/ 158 w 160"/>
                <a:gd name="T75" fmla="*/ 14 h 140"/>
                <a:gd name="T76" fmla="*/ 156 w 160"/>
                <a:gd name="T77" fmla="*/ 10 h 140"/>
                <a:gd name="T78" fmla="*/ 156 w 160"/>
                <a:gd name="T79" fmla="*/ 10 h 140"/>
                <a:gd name="T80" fmla="*/ 152 w 160"/>
                <a:gd name="T81" fmla="*/ 2 h 140"/>
                <a:gd name="T82" fmla="*/ 146 w 160"/>
                <a:gd name="T83" fmla="*/ 0 h 140"/>
                <a:gd name="T84" fmla="*/ 146 w 160"/>
                <a:gd name="T85" fmla="*/ 12 h 140"/>
                <a:gd name="T86" fmla="*/ 126 w 160"/>
                <a:gd name="T87" fmla="*/ 8 h 140"/>
                <a:gd name="T88" fmla="*/ 116 w 160"/>
                <a:gd name="T89" fmla="*/ 14 h 140"/>
                <a:gd name="T90" fmla="*/ 114 w 160"/>
                <a:gd name="T91" fmla="*/ 14 h 140"/>
                <a:gd name="T92" fmla="*/ 114 w 160"/>
                <a:gd name="T93" fmla="*/ 14 h 140"/>
                <a:gd name="T94" fmla="*/ 72 w 160"/>
                <a:gd name="T95" fmla="*/ 1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8F43F06-45C9-445C-BE72-4E27B76712E4}"/>
              </a:ext>
            </a:extLst>
          </p:cNvPr>
          <p:cNvCxnSpPr/>
          <p:nvPr/>
        </p:nvCxnSpPr>
        <p:spPr>
          <a:xfrm>
            <a:off x="6778567" y="5592345"/>
            <a:ext cx="63424" cy="1330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ADA707D-D6C2-4E39-B6F9-9842F212B60E}"/>
              </a:ext>
            </a:extLst>
          </p:cNvPr>
          <p:cNvCxnSpPr/>
          <p:nvPr/>
        </p:nvCxnSpPr>
        <p:spPr>
          <a:xfrm flipH="1">
            <a:off x="7969842" y="4759712"/>
            <a:ext cx="0" cy="11253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D14F5C9-4E36-4751-B3E4-4A8D031C9E49}"/>
              </a:ext>
            </a:extLst>
          </p:cNvPr>
          <p:cNvCxnSpPr/>
          <p:nvPr/>
        </p:nvCxnSpPr>
        <p:spPr>
          <a:xfrm flipH="1">
            <a:off x="6841991" y="6036146"/>
            <a:ext cx="35848" cy="12428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06E92FD9-476B-4B5A-A4E2-D58D5315CD64}"/>
              </a:ext>
            </a:extLst>
          </p:cNvPr>
          <p:cNvCxnSpPr/>
          <p:nvPr/>
        </p:nvCxnSpPr>
        <p:spPr>
          <a:xfrm>
            <a:off x="6654475" y="6496789"/>
            <a:ext cx="26197" cy="859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B43F828-FA68-4BAD-BA9D-BB85A57A9895}"/>
              </a:ext>
            </a:extLst>
          </p:cNvPr>
          <p:cNvCxnSpPr/>
          <p:nvPr/>
        </p:nvCxnSpPr>
        <p:spPr>
          <a:xfrm flipH="1">
            <a:off x="7410054" y="6464485"/>
            <a:ext cx="65157" cy="7768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FF6FC17B-A458-4273-9C15-BD6C0CD3F894}"/>
              </a:ext>
            </a:extLst>
          </p:cNvPr>
          <p:cNvCxnSpPr/>
          <p:nvPr/>
        </p:nvCxnSpPr>
        <p:spPr>
          <a:xfrm flipH="1">
            <a:off x="7710629" y="6036146"/>
            <a:ext cx="12409" cy="824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B6ECDE29-2050-454B-B66C-B949769B8A03}"/>
              </a:ext>
            </a:extLst>
          </p:cNvPr>
          <p:cNvCxnSpPr/>
          <p:nvPr/>
        </p:nvCxnSpPr>
        <p:spPr>
          <a:xfrm>
            <a:off x="7710629" y="5592345"/>
            <a:ext cx="12409" cy="15584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5594F91-93E7-4407-88AD-6826E420ADD1}"/>
              </a:ext>
            </a:extLst>
          </p:cNvPr>
          <p:cNvCxnSpPr/>
          <p:nvPr/>
        </p:nvCxnSpPr>
        <p:spPr>
          <a:xfrm flipH="1">
            <a:off x="7723038" y="5340648"/>
            <a:ext cx="48258" cy="1064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62D4BA26-1DEC-4B9A-AFBF-AA72051132E1}"/>
              </a:ext>
            </a:extLst>
          </p:cNvPr>
          <p:cNvCxnSpPr/>
          <p:nvPr/>
        </p:nvCxnSpPr>
        <p:spPr>
          <a:xfrm flipH="1">
            <a:off x="7905039" y="5086792"/>
            <a:ext cx="64803" cy="7302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标注 8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58AE6BC-99A1-4941-AEA8-BBDF04C46386}"/>
              </a:ext>
            </a:extLst>
          </p:cNvPr>
          <p:cNvSpPr/>
          <p:nvPr/>
        </p:nvSpPr>
        <p:spPr>
          <a:xfrm>
            <a:off x="8670707" y="1376573"/>
            <a:ext cx="924560" cy="348615"/>
          </a:xfrm>
          <a:prstGeom prst="wedgeRoundRectCallout">
            <a:avLst>
              <a:gd name="adj1" fmla="val -82311"/>
              <a:gd name="adj2" fmla="val 6821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135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°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</a:p>
        </p:txBody>
      </p:sp>
      <p:sp>
        <p:nvSpPr>
          <p:cNvPr id="49" name="圆角矩形标注 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39DB22DE-A8B9-40B2-A3D4-956F65AB978F}"/>
              </a:ext>
            </a:extLst>
          </p:cNvPr>
          <p:cNvSpPr/>
          <p:nvPr/>
        </p:nvSpPr>
        <p:spPr>
          <a:xfrm>
            <a:off x="7214265" y="914770"/>
            <a:ext cx="807720" cy="348615"/>
          </a:xfrm>
          <a:prstGeom prst="wedgeRoundRectCallout">
            <a:avLst>
              <a:gd name="adj1" fmla="val -18396"/>
              <a:gd name="adj2" fmla="val 9335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53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°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</a:p>
        </p:txBody>
      </p:sp>
      <p:sp>
        <p:nvSpPr>
          <p:cNvPr id="50" name="圆角矩形标注 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00FF8E2-F751-46BF-84D4-ECBDC346D3D6}"/>
              </a:ext>
            </a:extLst>
          </p:cNvPr>
          <p:cNvSpPr/>
          <p:nvPr/>
        </p:nvSpPr>
        <p:spPr>
          <a:xfrm flipH="1">
            <a:off x="2474227" y="2161402"/>
            <a:ext cx="1059539" cy="482086"/>
          </a:xfrm>
          <a:prstGeom prst="wedgeRoundRectCallout">
            <a:avLst>
              <a:gd name="adj1" fmla="val -82311"/>
              <a:gd name="adj2" fmla="val 6821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72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°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</a:p>
        </p:txBody>
      </p:sp>
      <p:sp>
        <p:nvSpPr>
          <p:cNvPr id="51" name="圆角矩形标注 1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F1A9925B-8A19-4B48-ADA8-0AC8C7E4B99C}"/>
              </a:ext>
            </a:extLst>
          </p:cNvPr>
          <p:cNvSpPr/>
          <p:nvPr/>
        </p:nvSpPr>
        <p:spPr>
          <a:xfrm>
            <a:off x="7629007" y="6373881"/>
            <a:ext cx="924560" cy="348615"/>
          </a:xfrm>
          <a:prstGeom prst="wedgeRoundRectCallout">
            <a:avLst>
              <a:gd name="adj1" fmla="val -82311"/>
              <a:gd name="adj2" fmla="val 68214"/>
              <a:gd name="adj3" fmla="val 16667"/>
            </a:avLst>
          </a:prstGeom>
          <a:solidFill>
            <a:srgbClr val="00B05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°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63A88A3-490B-4A86-972B-E670EA12FA00}"/>
              </a:ext>
            </a:extLst>
          </p:cNvPr>
          <p:cNvSpPr txBox="1"/>
          <p:nvPr/>
        </p:nvSpPr>
        <p:spPr>
          <a:xfrm>
            <a:off x="-97427" y="123664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D37A4A7F-2D93-4DB1-802F-6BA021ADB0F8}"/>
              </a:ext>
            </a:extLst>
          </p:cNvPr>
          <p:cNvSpPr txBox="1"/>
          <p:nvPr/>
        </p:nvSpPr>
        <p:spPr>
          <a:xfrm>
            <a:off x="1551492" y="139721"/>
            <a:ext cx="3964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）计算我国南北距离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5BAEA7F-6A3B-47AB-9176-3AF0758B0BD0}"/>
              </a:ext>
            </a:extLst>
          </p:cNvPr>
          <p:cNvSpPr txBox="1"/>
          <p:nvPr/>
        </p:nvSpPr>
        <p:spPr>
          <a:xfrm>
            <a:off x="1553529" y="741423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）计算东西时差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FA8E459B-FFF6-4EA9-999A-F9827D12CFC1}"/>
              </a:ext>
            </a:extLst>
          </p:cNvPr>
          <p:cNvSpPr/>
          <p:nvPr/>
        </p:nvSpPr>
        <p:spPr>
          <a:xfrm>
            <a:off x="9595267" y="-40142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四至点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B12D032E-244F-4150-A44E-F18E59234A1C}"/>
              </a:ext>
            </a:extLst>
          </p:cNvPr>
          <p:cNvSpPr txBox="1"/>
          <p:nvPr/>
        </p:nvSpPr>
        <p:spPr>
          <a:xfrm>
            <a:off x="1528433" y="1290498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）计算东西时区差</a:t>
            </a:r>
          </a:p>
        </p:txBody>
      </p:sp>
      <p:sp>
        <p:nvSpPr>
          <p:cNvPr id="57" name="Text Box 6"/>
          <p:cNvSpPr txBox="1"/>
          <p:nvPr/>
        </p:nvSpPr>
        <p:spPr>
          <a:xfrm>
            <a:off x="210736" y="4238820"/>
            <a:ext cx="3694430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南北跨纬度近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50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度，约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5500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千米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8" name="Text Box 6"/>
          <p:cNvSpPr txBox="1"/>
          <p:nvPr/>
        </p:nvSpPr>
        <p:spPr>
          <a:xfrm>
            <a:off x="213360" y="5239385"/>
            <a:ext cx="3694430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东西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跨经度近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60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度，约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5200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千米</a:t>
            </a:r>
          </a:p>
        </p:txBody>
      </p:sp>
    </p:spTree>
    <p:extLst>
      <p:ext uri="{BB962C8B-B14F-4D97-AF65-F5344CB8AC3E}">
        <p14:creationId xmlns:p14="http://schemas.microsoft.com/office/powerpoint/2010/main" val="15998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48" grpId="0" animBg="1"/>
      <p:bldP spid="49" grpId="0" animBg="1"/>
      <p:bldP spid="50" grpId="0" animBg="1"/>
      <p:bldP spid="51" grpId="0" animBg="1"/>
      <p:bldP spid="53" grpId="0"/>
      <p:bldP spid="54" grpId="0"/>
      <p:bldP spid="56" grpId="0"/>
      <p:bldP spid="57" grpId="0"/>
      <p:bldP spid="58" grpId="0"/>
      <p:bldP spid="5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9412" y="5748041"/>
            <a:ext cx="4356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中国东至</a:t>
            </a:r>
            <a:r>
              <a:rPr lang="zh-CN" altLang="en-US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</a:t>
            </a:r>
            <a:r>
              <a: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黑瞎子</a:t>
            </a:r>
            <a:r>
              <a:rPr lang="zh-CN" altLang="en-US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岛</a:t>
            </a:r>
            <a:endParaRPr lang="en-US" altLang="zh-CN" sz="2400" b="1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defRPr/>
            </a:pPr>
            <a:r>
              <a:rPr lang="en-US" altLang="zh-CN" sz="120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Heilaizi Island, Heilongjiang Province</a:t>
            </a:r>
            <a:endParaRPr lang="zh-CN" altLang="en-US" sz="12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09599" y="5809002"/>
            <a:ext cx="385503" cy="524407"/>
          </a:xfrm>
          <a:custGeom>
            <a:avLst/>
            <a:gdLst>
              <a:gd name="connsiteX0" fmla="*/ 1417125 w 1626675"/>
              <a:gd name="connsiteY0" fmla="*/ 198376 h 2212791"/>
              <a:gd name="connsiteX1" fmla="*/ 1626675 w 1626675"/>
              <a:gd name="connsiteY1" fmla="*/ 198376 h 2212791"/>
              <a:gd name="connsiteX2" fmla="*/ 1626675 w 1626675"/>
              <a:gd name="connsiteY2" fmla="*/ 2212791 h 2212791"/>
              <a:gd name="connsiteX3" fmla="*/ 209550 w 1626675"/>
              <a:gd name="connsiteY3" fmla="*/ 2212791 h 2212791"/>
              <a:gd name="connsiteX4" fmla="*/ 209550 w 1626675"/>
              <a:gd name="connsiteY4" fmla="*/ 2014415 h 2212791"/>
              <a:gd name="connsiteX5" fmla="*/ 1417125 w 1626675"/>
              <a:gd name="connsiteY5" fmla="*/ 2014415 h 2212791"/>
              <a:gd name="connsiteX6" fmla="*/ 0 w 1626675"/>
              <a:gd name="connsiteY6" fmla="*/ 0 h 2212791"/>
              <a:gd name="connsiteX7" fmla="*/ 1417125 w 1626675"/>
              <a:gd name="connsiteY7" fmla="*/ 0 h 2212791"/>
              <a:gd name="connsiteX8" fmla="*/ 1417125 w 1626675"/>
              <a:gd name="connsiteY8" fmla="*/ 198376 h 2212791"/>
              <a:gd name="connsiteX9" fmla="*/ 209550 w 1626675"/>
              <a:gd name="connsiteY9" fmla="*/ 198376 h 2212791"/>
              <a:gd name="connsiteX10" fmla="*/ 209550 w 1626675"/>
              <a:gd name="connsiteY10" fmla="*/ 2014415 h 2212791"/>
              <a:gd name="connsiteX11" fmla="*/ 0 w 1626675"/>
              <a:gd name="connsiteY11" fmla="*/ 2014415 h 22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6675" h="2212791">
                <a:moveTo>
                  <a:pt x="1417125" y="198376"/>
                </a:moveTo>
                <a:lnTo>
                  <a:pt x="1626675" y="198376"/>
                </a:lnTo>
                <a:lnTo>
                  <a:pt x="1626675" y="2212791"/>
                </a:lnTo>
                <a:lnTo>
                  <a:pt x="209550" y="2212791"/>
                </a:lnTo>
                <a:lnTo>
                  <a:pt x="209550" y="2014415"/>
                </a:lnTo>
                <a:lnTo>
                  <a:pt x="1417125" y="2014415"/>
                </a:lnTo>
                <a:close/>
                <a:moveTo>
                  <a:pt x="0" y="0"/>
                </a:moveTo>
                <a:lnTo>
                  <a:pt x="1417125" y="0"/>
                </a:lnTo>
                <a:lnTo>
                  <a:pt x="1417125" y="198376"/>
                </a:lnTo>
                <a:lnTo>
                  <a:pt x="209550" y="198376"/>
                </a:lnTo>
                <a:lnTo>
                  <a:pt x="209550" y="2014415"/>
                </a:lnTo>
                <a:lnTo>
                  <a:pt x="0" y="2014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弧形 7"/>
          <p:cNvSpPr/>
          <p:nvPr/>
        </p:nvSpPr>
        <p:spPr>
          <a:xfrm rot="10800000">
            <a:off x="11437947" y="-754053"/>
            <a:ext cx="1508105" cy="1508105"/>
          </a:xfrm>
          <a:prstGeom prst="arc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81171" y="0"/>
            <a:ext cx="627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smtClean="0">
                <a:solidFill>
                  <a:prstClr val="black">
                    <a:lumMod val="85000"/>
                    <a:lumOff val="15000"/>
                  </a:prstClr>
                </a:solidFill>
                <a:latin typeface="Broadway" panose="04040905080B02020502" pitchFamily="82" charset="0"/>
              </a:rPr>
              <a:t>1</a:t>
            </a:r>
            <a:endParaRPr lang="zh-CN" altLang="en-US" sz="3200">
              <a:solidFill>
                <a:prstClr val="black">
                  <a:lumMod val="85000"/>
                  <a:lumOff val="15000"/>
                </a:prstClr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67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rcRect l="501" t="796" r="960"/>
          <a:stretch>
            <a:fillRect/>
          </a:stretch>
        </p:blipFill>
        <p:spPr>
          <a:xfrm>
            <a:off x="-1" y="0"/>
            <a:ext cx="103760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7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 b="16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81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" b="101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9412" y="414047"/>
            <a:ext cx="3719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中国西至点</a:t>
            </a:r>
            <a:r>
              <a:rPr lang="en-US" altLang="zh-CN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帕米尔高原</a:t>
            </a:r>
          </a:p>
          <a:p>
            <a:pPr algn="dist">
              <a:defRPr/>
            </a:pPr>
            <a:r>
              <a:rPr lang="en-US" altLang="zh-CN" sz="120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West to point of China Pamir Plateau</a:t>
            </a:r>
            <a:endParaRPr lang="zh-CN" altLang="en-US" sz="12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609599" y="475008"/>
            <a:ext cx="385503" cy="524407"/>
          </a:xfrm>
          <a:custGeom>
            <a:avLst/>
            <a:gdLst>
              <a:gd name="connsiteX0" fmla="*/ 1417125 w 1626675"/>
              <a:gd name="connsiteY0" fmla="*/ 198376 h 2212791"/>
              <a:gd name="connsiteX1" fmla="*/ 1626675 w 1626675"/>
              <a:gd name="connsiteY1" fmla="*/ 198376 h 2212791"/>
              <a:gd name="connsiteX2" fmla="*/ 1626675 w 1626675"/>
              <a:gd name="connsiteY2" fmla="*/ 2212791 h 2212791"/>
              <a:gd name="connsiteX3" fmla="*/ 209550 w 1626675"/>
              <a:gd name="connsiteY3" fmla="*/ 2212791 h 2212791"/>
              <a:gd name="connsiteX4" fmla="*/ 209550 w 1626675"/>
              <a:gd name="connsiteY4" fmla="*/ 2014415 h 2212791"/>
              <a:gd name="connsiteX5" fmla="*/ 1417125 w 1626675"/>
              <a:gd name="connsiteY5" fmla="*/ 2014415 h 2212791"/>
              <a:gd name="connsiteX6" fmla="*/ 0 w 1626675"/>
              <a:gd name="connsiteY6" fmla="*/ 0 h 2212791"/>
              <a:gd name="connsiteX7" fmla="*/ 1417125 w 1626675"/>
              <a:gd name="connsiteY7" fmla="*/ 0 h 2212791"/>
              <a:gd name="connsiteX8" fmla="*/ 1417125 w 1626675"/>
              <a:gd name="connsiteY8" fmla="*/ 198376 h 2212791"/>
              <a:gd name="connsiteX9" fmla="*/ 209550 w 1626675"/>
              <a:gd name="connsiteY9" fmla="*/ 198376 h 2212791"/>
              <a:gd name="connsiteX10" fmla="*/ 209550 w 1626675"/>
              <a:gd name="connsiteY10" fmla="*/ 2014415 h 2212791"/>
              <a:gd name="connsiteX11" fmla="*/ 0 w 1626675"/>
              <a:gd name="connsiteY11" fmla="*/ 2014415 h 22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6675" h="2212791">
                <a:moveTo>
                  <a:pt x="1417125" y="198376"/>
                </a:moveTo>
                <a:lnTo>
                  <a:pt x="1626675" y="198376"/>
                </a:lnTo>
                <a:lnTo>
                  <a:pt x="1626675" y="2212791"/>
                </a:lnTo>
                <a:lnTo>
                  <a:pt x="209550" y="2212791"/>
                </a:lnTo>
                <a:lnTo>
                  <a:pt x="209550" y="2014415"/>
                </a:lnTo>
                <a:lnTo>
                  <a:pt x="1417125" y="2014415"/>
                </a:lnTo>
                <a:close/>
                <a:moveTo>
                  <a:pt x="0" y="0"/>
                </a:moveTo>
                <a:lnTo>
                  <a:pt x="1417125" y="0"/>
                </a:lnTo>
                <a:lnTo>
                  <a:pt x="1417125" y="198376"/>
                </a:lnTo>
                <a:lnTo>
                  <a:pt x="209550" y="198376"/>
                </a:lnTo>
                <a:lnTo>
                  <a:pt x="209550" y="2014415"/>
                </a:lnTo>
                <a:lnTo>
                  <a:pt x="0" y="2014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弧形 5"/>
          <p:cNvSpPr/>
          <p:nvPr/>
        </p:nvSpPr>
        <p:spPr>
          <a:xfrm rot="10800000">
            <a:off x="11437947" y="-754053"/>
            <a:ext cx="1508105" cy="1508105"/>
          </a:xfrm>
          <a:prstGeom prst="arc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81171" y="0"/>
            <a:ext cx="627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smtClean="0">
                <a:solidFill>
                  <a:prstClr val="black">
                    <a:lumMod val="85000"/>
                    <a:lumOff val="15000"/>
                  </a:prstClr>
                </a:solidFill>
                <a:latin typeface="Broadway" panose="04040905080B02020502" pitchFamily="82" charset="0"/>
              </a:rPr>
              <a:t>2</a:t>
            </a:r>
            <a:endParaRPr lang="zh-CN" altLang="en-US" sz="3200">
              <a:solidFill>
                <a:prstClr val="black">
                  <a:lumMod val="85000"/>
                  <a:lumOff val="15000"/>
                </a:prstClr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62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29412" y="414047"/>
            <a:ext cx="4620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中国北至点</a:t>
            </a:r>
            <a:r>
              <a:rPr lang="en-US" altLang="zh-CN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黑龙江北极村漠河</a:t>
            </a:r>
          </a:p>
          <a:p>
            <a:pPr algn="dist">
              <a:defRPr/>
            </a:pPr>
            <a:r>
              <a:rPr lang="en-US" altLang="zh-CN" sz="120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Mohe, Beibei village, Heilongjiang</a:t>
            </a:r>
            <a:endParaRPr lang="zh-CN" altLang="en-US" sz="12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09599" y="475008"/>
            <a:ext cx="385503" cy="524407"/>
          </a:xfrm>
          <a:custGeom>
            <a:avLst/>
            <a:gdLst>
              <a:gd name="connsiteX0" fmla="*/ 1417125 w 1626675"/>
              <a:gd name="connsiteY0" fmla="*/ 198376 h 2212791"/>
              <a:gd name="connsiteX1" fmla="*/ 1626675 w 1626675"/>
              <a:gd name="connsiteY1" fmla="*/ 198376 h 2212791"/>
              <a:gd name="connsiteX2" fmla="*/ 1626675 w 1626675"/>
              <a:gd name="connsiteY2" fmla="*/ 2212791 h 2212791"/>
              <a:gd name="connsiteX3" fmla="*/ 209550 w 1626675"/>
              <a:gd name="connsiteY3" fmla="*/ 2212791 h 2212791"/>
              <a:gd name="connsiteX4" fmla="*/ 209550 w 1626675"/>
              <a:gd name="connsiteY4" fmla="*/ 2014415 h 2212791"/>
              <a:gd name="connsiteX5" fmla="*/ 1417125 w 1626675"/>
              <a:gd name="connsiteY5" fmla="*/ 2014415 h 2212791"/>
              <a:gd name="connsiteX6" fmla="*/ 0 w 1626675"/>
              <a:gd name="connsiteY6" fmla="*/ 0 h 2212791"/>
              <a:gd name="connsiteX7" fmla="*/ 1417125 w 1626675"/>
              <a:gd name="connsiteY7" fmla="*/ 0 h 2212791"/>
              <a:gd name="connsiteX8" fmla="*/ 1417125 w 1626675"/>
              <a:gd name="connsiteY8" fmla="*/ 198376 h 2212791"/>
              <a:gd name="connsiteX9" fmla="*/ 209550 w 1626675"/>
              <a:gd name="connsiteY9" fmla="*/ 198376 h 2212791"/>
              <a:gd name="connsiteX10" fmla="*/ 209550 w 1626675"/>
              <a:gd name="connsiteY10" fmla="*/ 2014415 h 2212791"/>
              <a:gd name="connsiteX11" fmla="*/ 0 w 1626675"/>
              <a:gd name="connsiteY11" fmla="*/ 2014415 h 22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6675" h="2212791">
                <a:moveTo>
                  <a:pt x="1417125" y="198376"/>
                </a:moveTo>
                <a:lnTo>
                  <a:pt x="1626675" y="198376"/>
                </a:lnTo>
                <a:lnTo>
                  <a:pt x="1626675" y="2212791"/>
                </a:lnTo>
                <a:lnTo>
                  <a:pt x="209550" y="2212791"/>
                </a:lnTo>
                <a:lnTo>
                  <a:pt x="209550" y="2014415"/>
                </a:lnTo>
                <a:lnTo>
                  <a:pt x="1417125" y="2014415"/>
                </a:lnTo>
                <a:close/>
                <a:moveTo>
                  <a:pt x="0" y="0"/>
                </a:moveTo>
                <a:lnTo>
                  <a:pt x="1417125" y="0"/>
                </a:lnTo>
                <a:lnTo>
                  <a:pt x="1417125" y="198376"/>
                </a:lnTo>
                <a:lnTo>
                  <a:pt x="209550" y="198376"/>
                </a:lnTo>
                <a:lnTo>
                  <a:pt x="209550" y="2014415"/>
                </a:lnTo>
                <a:lnTo>
                  <a:pt x="0" y="2014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弧形 4"/>
          <p:cNvSpPr/>
          <p:nvPr/>
        </p:nvSpPr>
        <p:spPr>
          <a:xfrm rot="10800000">
            <a:off x="11437947" y="-754053"/>
            <a:ext cx="1508105" cy="1508105"/>
          </a:xfrm>
          <a:prstGeom prst="arc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81171" y="0"/>
            <a:ext cx="627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smtClean="0">
                <a:solidFill>
                  <a:prstClr val="black">
                    <a:lumMod val="85000"/>
                    <a:lumOff val="15000"/>
                  </a:prstClr>
                </a:solidFill>
                <a:latin typeface="Broadway" panose="04040905080B02020502" pitchFamily="82" charset="0"/>
              </a:rPr>
              <a:t>3</a:t>
            </a:r>
            <a:endParaRPr lang="zh-CN" altLang="en-US" sz="3200">
              <a:solidFill>
                <a:prstClr val="black">
                  <a:lumMod val="85000"/>
                  <a:lumOff val="15000"/>
                </a:prstClr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38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 b="126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9412" y="5609497"/>
            <a:ext cx="4038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中国南至点</a:t>
            </a:r>
            <a:r>
              <a:rPr lang="en-US" altLang="zh-CN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南海曾母暗沙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defRPr/>
            </a:pPr>
            <a:r>
              <a:rPr lang="en-US" altLang="zh-CN" sz="120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Zengmu Dusha, South China Sea</a:t>
            </a:r>
            <a:endParaRPr lang="zh-CN" altLang="en-US" sz="120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609599" y="5670458"/>
            <a:ext cx="385503" cy="524407"/>
          </a:xfrm>
          <a:custGeom>
            <a:avLst/>
            <a:gdLst>
              <a:gd name="connsiteX0" fmla="*/ 1417125 w 1626675"/>
              <a:gd name="connsiteY0" fmla="*/ 198376 h 2212791"/>
              <a:gd name="connsiteX1" fmla="*/ 1626675 w 1626675"/>
              <a:gd name="connsiteY1" fmla="*/ 198376 h 2212791"/>
              <a:gd name="connsiteX2" fmla="*/ 1626675 w 1626675"/>
              <a:gd name="connsiteY2" fmla="*/ 2212791 h 2212791"/>
              <a:gd name="connsiteX3" fmla="*/ 209550 w 1626675"/>
              <a:gd name="connsiteY3" fmla="*/ 2212791 h 2212791"/>
              <a:gd name="connsiteX4" fmla="*/ 209550 w 1626675"/>
              <a:gd name="connsiteY4" fmla="*/ 2014415 h 2212791"/>
              <a:gd name="connsiteX5" fmla="*/ 1417125 w 1626675"/>
              <a:gd name="connsiteY5" fmla="*/ 2014415 h 2212791"/>
              <a:gd name="connsiteX6" fmla="*/ 0 w 1626675"/>
              <a:gd name="connsiteY6" fmla="*/ 0 h 2212791"/>
              <a:gd name="connsiteX7" fmla="*/ 1417125 w 1626675"/>
              <a:gd name="connsiteY7" fmla="*/ 0 h 2212791"/>
              <a:gd name="connsiteX8" fmla="*/ 1417125 w 1626675"/>
              <a:gd name="connsiteY8" fmla="*/ 198376 h 2212791"/>
              <a:gd name="connsiteX9" fmla="*/ 209550 w 1626675"/>
              <a:gd name="connsiteY9" fmla="*/ 198376 h 2212791"/>
              <a:gd name="connsiteX10" fmla="*/ 209550 w 1626675"/>
              <a:gd name="connsiteY10" fmla="*/ 2014415 h 2212791"/>
              <a:gd name="connsiteX11" fmla="*/ 0 w 1626675"/>
              <a:gd name="connsiteY11" fmla="*/ 2014415 h 22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6675" h="2212791">
                <a:moveTo>
                  <a:pt x="1417125" y="198376"/>
                </a:moveTo>
                <a:lnTo>
                  <a:pt x="1626675" y="198376"/>
                </a:lnTo>
                <a:lnTo>
                  <a:pt x="1626675" y="2212791"/>
                </a:lnTo>
                <a:lnTo>
                  <a:pt x="209550" y="2212791"/>
                </a:lnTo>
                <a:lnTo>
                  <a:pt x="209550" y="2014415"/>
                </a:lnTo>
                <a:lnTo>
                  <a:pt x="1417125" y="2014415"/>
                </a:lnTo>
                <a:close/>
                <a:moveTo>
                  <a:pt x="0" y="0"/>
                </a:moveTo>
                <a:lnTo>
                  <a:pt x="1417125" y="0"/>
                </a:lnTo>
                <a:lnTo>
                  <a:pt x="1417125" y="198376"/>
                </a:lnTo>
                <a:lnTo>
                  <a:pt x="209550" y="198376"/>
                </a:lnTo>
                <a:lnTo>
                  <a:pt x="209550" y="2014415"/>
                </a:lnTo>
                <a:lnTo>
                  <a:pt x="0" y="2014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弧形 5"/>
          <p:cNvSpPr/>
          <p:nvPr/>
        </p:nvSpPr>
        <p:spPr>
          <a:xfrm rot="10800000">
            <a:off x="11437947" y="-754053"/>
            <a:ext cx="1508105" cy="1508105"/>
          </a:xfrm>
          <a:prstGeom prst="arc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81171" y="0"/>
            <a:ext cx="627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smtClean="0">
                <a:solidFill>
                  <a:prstClr val="black">
                    <a:lumMod val="85000"/>
                    <a:lumOff val="15000"/>
                  </a:prstClr>
                </a:solidFill>
                <a:latin typeface="Broadway" panose="04040905080B02020502" pitchFamily="82" charset="0"/>
              </a:rPr>
              <a:t>4</a:t>
            </a:r>
            <a:endParaRPr lang="zh-CN" altLang="en-US" sz="3200">
              <a:solidFill>
                <a:prstClr val="black">
                  <a:lumMod val="85000"/>
                  <a:lumOff val="15000"/>
                </a:prstClr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77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604" y="2050491"/>
            <a:ext cx="5402804" cy="4511341"/>
          </a:xfrm>
          <a:prstGeom prst="rect">
            <a:avLst/>
          </a:prstGeom>
          <a:noFill/>
          <a:ln w="9525">
            <a:solidFill>
              <a:srgbClr val="0D0D0D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5663952" y="2037992"/>
            <a:ext cx="6712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a.陆界长2.2万多千米（自鸭绿江口至北仑河口）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782254" y="3235832"/>
            <a:ext cx="5930370" cy="328850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朝鲜；俄罗斯、蒙古；哈萨克斯坦、</a:t>
            </a:r>
            <a:endParaRPr lang="en-US" altLang="zh-CN" sz="24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吉尔吉斯斯坦；塔吉克斯坦、阿富汗；</a:t>
            </a:r>
            <a:endParaRPr lang="en-US" altLang="zh-CN" sz="24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巴基斯坦、印度；</a:t>
            </a:r>
            <a:endParaRPr lang="en-US" altLang="zh-CN" sz="24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尼泊尔、不丹；</a:t>
            </a:r>
            <a:endParaRPr lang="en-US" altLang="zh-CN" sz="24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缅甸、老挝；</a:t>
            </a:r>
            <a:endParaRPr lang="en-US" altLang="zh-CN" sz="24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越南（共</a:t>
            </a:r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5663952" y="2634796"/>
            <a:ext cx="16866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b.陆上邻国</a:t>
            </a:r>
          </a:p>
        </p:txBody>
      </p: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270028" y="1451759"/>
            <a:ext cx="38097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陆上疆界及陆上邻国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5"/>
          <p:cNvSpPr txBox="1"/>
          <p:nvPr/>
        </p:nvSpPr>
        <p:spPr>
          <a:xfrm>
            <a:off x="0" y="222881"/>
            <a:ext cx="5627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一、</a:t>
            </a:r>
            <a:r>
              <a:rPr lang="zh-CN" altLang="zh-CN" sz="3200" b="1" cap="all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中国的</a:t>
            </a:r>
            <a:r>
              <a:rPr lang="zh-CN" altLang="zh-CN" sz="3200" b="1" cap="all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疆域</a:t>
            </a:r>
            <a:endParaRPr lang="zh-CN" altLang="zh-CN" sz="3200" b="1" cap="all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152153" y="978773"/>
            <a:ext cx="474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、疆域和邻国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6D2F4F28-AD43-4261-B4FE-BE69A0064865}"/>
              </a:ext>
            </a:extLst>
          </p:cNvPr>
          <p:cNvSpPr txBox="1"/>
          <p:nvPr/>
        </p:nvSpPr>
        <p:spPr>
          <a:xfrm>
            <a:off x="7970883" y="257324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发展边境贸易</a:t>
            </a:r>
          </a:p>
        </p:txBody>
      </p:sp>
    </p:spTree>
    <p:extLst>
      <p:ext uri="{BB962C8B-B14F-4D97-AF65-F5344CB8AC3E}">
        <p14:creationId xmlns:p14="http://schemas.microsoft.com/office/powerpoint/2010/main" val="316000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图片 22531"/>
          <p:cNvPicPr>
            <a:picLocks noChangeAspect="1"/>
          </p:cNvPicPr>
          <p:nvPr/>
        </p:nvPicPr>
        <p:blipFill>
          <a:blip r:embed="rId3"/>
          <a:srcRect l="18001" r="17999"/>
          <a:stretch>
            <a:fillRect/>
          </a:stretch>
        </p:blipFill>
        <p:spPr>
          <a:xfrm>
            <a:off x="50967" y="0"/>
            <a:ext cx="6332317" cy="6858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22565" name="组合 22564"/>
          <p:cNvGrpSpPr/>
          <p:nvPr/>
        </p:nvGrpSpPr>
        <p:grpSpPr>
          <a:xfrm>
            <a:off x="295556" y="2425011"/>
            <a:ext cx="2493963" cy="425450"/>
            <a:chOff x="182" y="1344"/>
            <a:chExt cx="1571" cy="268"/>
          </a:xfrm>
        </p:grpSpPr>
        <p:sp>
          <p:nvSpPr>
            <p:cNvPr id="22548" name="文本框 22547"/>
            <p:cNvSpPr txBox="1"/>
            <p:nvPr/>
          </p:nvSpPr>
          <p:spPr>
            <a:xfrm>
              <a:off x="414" y="1361"/>
              <a:ext cx="1339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巴基斯坦</a:t>
              </a:r>
            </a:p>
          </p:txBody>
        </p:sp>
        <p:sp>
          <p:nvSpPr>
            <p:cNvPr id="22561" name="直接连接符 22560"/>
            <p:cNvSpPr/>
            <p:nvPr/>
          </p:nvSpPr>
          <p:spPr>
            <a:xfrm flipH="1" flipV="1">
              <a:off x="182" y="1344"/>
              <a:ext cx="302" cy="176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22540" name="文本框 22539"/>
          <p:cNvSpPr txBox="1"/>
          <p:nvPr/>
        </p:nvSpPr>
        <p:spPr>
          <a:xfrm rot="20880000">
            <a:off x="5408740" y="1630378"/>
            <a:ext cx="743447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朝鲜</a:t>
            </a:r>
          </a:p>
        </p:txBody>
      </p:sp>
      <p:sp>
        <p:nvSpPr>
          <p:cNvPr id="22541" name="文本框 22540"/>
          <p:cNvSpPr txBox="1"/>
          <p:nvPr/>
        </p:nvSpPr>
        <p:spPr>
          <a:xfrm>
            <a:off x="3287622" y="153015"/>
            <a:ext cx="165576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俄罗斯</a:t>
            </a:r>
          </a:p>
        </p:txBody>
      </p:sp>
      <p:sp>
        <p:nvSpPr>
          <p:cNvPr id="22542" name="文本框 22541"/>
          <p:cNvSpPr txBox="1"/>
          <p:nvPr/>
        </p:nvSpPr>
        <p:spPr>
          <a:xfrm>
            <a:off x="2909152" y="1013745"/>
            <a:ext cx="13684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蒙古</a:t>
            </a:r>
          </a:p>
        </p:txBody>
      </p:sp>
      <p:sp>
        <p:nvSpPr>
          <p:cNvPr id="22543" name="文本框 22542"/>
          <p:cNvSpPr txBox="1"/>
          <p:nvPr/>
        </p:nvSpPr>
        <p:spPr>
          <a:xfrm>
            <a:off x="220481" y="730750"/>
            <a:ext cx="1493878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哈萨克斯坦</a:t>
            </a:r>
          </a:p>
        </p:txBody>
      </p:sp>
      <p:sp>
        <p:nvSpPr>
          <p:cNvPr id="22544" name="文本框 22543"/>
          <p:cNvSpPr txBox="1"/>
          <p:nvPr/>
        </p:nvSpPr>
        <p:spPr>
          <a:xfrm>
            <a:off x="306190" y="1231672"/>
            <a:ext cx="1735769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吉尔吉斯斯坦</a:t>
            </a:r>
          </a:p>
        </p:txBody>
      </p:sp>
      <p:sp>
        <p:nvSpPr>
          <p:cNvPr id="22545" name="文本框 22544"/>
          <p:cNvSpPr txBox="1"/>
          <p:nvPr/>
        </p:nvSpPr>
        <p:spPr>
          <a:xfrm>
            <a:off x="129692" y="1630378"/>
            <a:ext cx="15395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塔吉克斯坦</a:t>
            </a:r>
          </a:p>
        </p:txBody>
      </p:sp>
      <p:sp>
        <p:nvSpPr>
          <p:cNvPr id="22549" name="文本框 22548"/>
          <p:cNvSpPr txBox="1"/>
          <p:nvPr/>
        </p:nvSpPr>
        <p:spPr>
          <a:xfrm>
            <a:off x="471081" y="3534945"/>
            <a:ext cx="9366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印度</a:t>
            </a:r>
          </a:p>
        </p:txBody>
      </p:sp>
      <p:sp>
        <p:nvSpPr>
          <p:cNvPr id="22552" name="文本框 22551"/>
          <p:cNvSpPr txBox="1"/>
          <p:nvPr/>
        </p:nvSpPr>
        <p:spPr>
          <a:xfrm>
            <a:off x="1669282" y="3229647"/>
            <a:ext cx="789159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不丹</a:t>
            </a:r>
          </a:p>
        </p:txBody>
      </p:sp>
      <p:sp>
        <p:nvSpPr>
          <p:cNvPr id="22553" name="文本框 22552"/>
          <p:cNvSpPr txBox="1"/>
          <p:nvPr/>
        </p:nvSpPr>
        <p:spPr>
          <a:xfrm>
            <a:off x="2063368" y="3933825"/>
            <a:ext cx="91757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缅甸</a:t>
            </a:r>
          </a:p>
        </p:txBody>
      </p:sp>
      <p:sp>
        <p:nvSpPr>
          <p:cNvPr id="22554" name="文本框 22553"/>
          <p:cNvSpPr txBox="1"/>
          <p:nvPr/>
        </p:nvSpPr>
        <p:spPr>
          <a:xfrm rot="-2022972">
            <a:off x="3133956" y="4183240"/>
            <a:ext cx="5123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老挝</a:t>
            </a:r>
          </a:p>
        </p:txBody>
      </p:sp>
      <p:sp>
        <p:nvSpPr>
          <p:cNvPr id="22555" name="文本框 22554"/>
          <p:cNvSpPr txBox="1"/>
          <p:nvPr/>
        </p:nvSpPr>
        <p:spPr>
          <a:xfrm rot="-1325790">
            <a:off x="3521947" y="4106804"/>
            <a:ext cx="615950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</a:t>
            </a:r>
          </a:p>
        </p:txBody>
      </p:sp>
      <p:sp>
        <p:nvSpPr>
          <p:cNvPr id="22550" name="文本框 22549"/>
          <p:cNvSpPr txBox="1"/>
          <p:nvPr/>
        </p:nvSpPr>
        <p:spPr>
          <a:xfrm rot="1140000">
            <a:off x="685849" y="3100131"/>
            <a:ext cx="15954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尼泊尔</a:t>
            </a:r>
          </a:p>
        </p:txBody>
      </p:sp>
      <p:grpSp>
        <p:nvGrpSpPr>
          <p:cNvPr id="22560" name="组合 22559"/>
          <p:cNvGrpSpPr/>
          <p:nvPr/>
        </p:nvGrpSpPr>
        <p:grpSpPr>
          <a:xfrm>
            <a:off x="461736" y="1989087"/>
            <a:ext cx="1580222" cy="398706"/>
            <a:chOff x="249" y="1253"/>
            <a:chExt cx="1372" cy="251"/>
          </a:xfrm>
        </p:grpSpPr>
        <p:sp>
          <p:nvSpPr>
            <p:cNvPr id="22546" name="文本框 22545"/>
            <p:cNvSpPr txBox="1"/>
            <p:nvPr/>
          </p:nvSpPr>
          <p:spPr>
            <a:xfrm>
              <a:off x="521" y="1253"/>
              <a:ext cx="1100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阿富汗</a:t>
              </a:r>
            </a:p>
          </p:txBody>
        </p:sp>
        <p:sp>
          <p:nvSpPr>
            <p:cNvPr id="22559" name="直接连接符 22558"/>
            <p:cNvSpPr/>
            <p:nvPr/>
          </p:nvSpPr>
          <p:spPr>
            <a:xfrm flipH="1" flipV="1">
              <a:off x="249" y="1253"/>
              <a:ext cx="318" cy="18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515400" y="2102096"/>
            <a:ext cx="9891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韩国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28074" y="2533816"/>
            <a:ext cx="25776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日本</a:t>
            </a:r>
          </a:p>
        </p:txBody>
      </p:sp>
      <p:sp>
        <p:nvSpPr>
          <p:cNvPr id="5" name="文本框 4"/>
          <p:cNvSpPr txBox="1"/>
          <p:nvPr/>
        </p:nvSpPr>
        <p:spPr>
          <a:xfrm rot="20760000">
            <a:off x="5583967" y="4637181"/>
            <a:ext cx="486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菲律宾</a:t>
            </a:r>
          </a:p>
        </p:txBody>
      </p:sp>
      <p:sp>
        <p:nvSpPr>
          <p:cNvPr id="6" name="文本框 5"/>
          <p:cNvSpPr txBox="1"/>
          <p:nvPr/>
        </p:nvSpPr>
        <p:spPr>
          <a:xfrm rot="180000">
            <a:off x="2918731" y="5999639"/>
            <a:ext cx="144245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马来西亚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277379" y="5296824"/>
            <a:ext cx="989147" cy="786619"/>
            <a:chOff x="6734" y="8343"/>
            <a:chExt cx="1558" cy="1239"/>
          </a:xfrm>
        </p:grpSpPr>
        <p:sp>
          <p:nvSpPr>
            <p:cNvPr id="7" name="文本框 6"/>
            <p:cNvSpPr txBox="1"/>
            <p:nvPr/>
          </p:nvSpPr>
          <p:spPr>
            <a:xfrm>
              <a:off x="6734" y="8343"/>
              <a:ext cx="15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文莱</a:t>
              </a:r>
            </a:p>
          </p:txBody>
        </p:sp>
        <p:sp>
          <p:nvSpPr>
            <p:cNvPr id="8" name="直接连接符 7"/>
            <p:cNvSpPr/>
            <p:nvPr/>
          </p:nvSpPr>
          <p:spPr>
            <a:xfrm flipH="1" flipV="1">
              <a:off x="7075" y="8970"/>
              <a:ext cx="414" cy="612"/>
            </a:xfrm>
            <a:prstGeom prst="line">
              <a:avLst/>
            </a:prstGeom>
            <a:ln w="5715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10453" y="6434533"/>
            <a:ext cx="15783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印度尼西亚</a:t>
            </a:r>
          </a:p>
        </p:txBody>
      </p:sp>
      <p:pic>
        <p:nvPicPr>
          <p:cNvPr id="86018" name="Picture 3" descr="D:\安徽·地理\教用\390.TIF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095016" y="3534945"/>
            <a:ext cx="3842025" cy="317693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4C0D4109-588F-4AFE-8733-A85F041BDD48}"/>
              </a:ext>
            </a:extLst>
          </p:cNvPr>
          <p:cNvSpPr txBox="1"/>
          <p:nvPr/>
        </p:nvSpPr>
        <p:spPr>
          <a:xfrm>
            <a:off x="6559782" y="153015"/>
            <a:ext cx="449353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东朝鲜，北蒙古；</a:t>
            </a:r>
          </a:p>
          <a:p>
            <a:pPr defTabSz="914400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东北西北俄罗斯；</a:t>
            </a:r>
          </a:p>
          <a:p>
            <a:pPr defTabSz="914400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西部哈、吉、塔、阿、巴；</a:t>
            </a:r>
          </a:p>
          <a:p>
            <a:pPr defTabSz="914400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西南印度、尼、不丹；</a:t>
            </a:r>
          </a:p>
          <a:p>
            <a:pPr defTabSz="914400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南部还有缅、老、越。</a:t>
            </a:r>
          </a:p>
        </p:txBody>
      </p:sp>
    </p:spTree>
    <p:extLst>
      <p:ext uri="{BB962C8B-B14F-4D97-AF65-F5344CB8AC3E}">
        <p14:creationId xmlns:p14="http://schemas.microsoft.com/office/powerpoint/2010/main" val="78491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0" grpId="0"/>
      <p:bldP spid="22541" grpId="0"/>
      <p:bldP spid="22542" grpId="0"/>
      <p:bldP spid="22543" grpId="0"/>
      <p:bldP spid="22544" grpId="0"/>
      <p:bldP spid="22545" grpId="0"/>
      <p:bldP spid="22549" grpId="0"/>
      <p:bldP spid="22552" grpId="0"/>
      <p:bldP spid="22553" grpId="0"/>
      <p:bldP spid="22555" grpId="0"/>
      <p:bldP spid="22550" grpId="0"/>
      <p:bldP spid="3" grpId="0"/>
      <p:bldP spid="4" grpId="0"/>
      <p:bldP spid="5" grpId="0"/>
      <p:bldP spid="6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F8C8AC28-8AB4-49BC-85A5-FE84B9DBE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" y="1352227"/>
            <a:ext cx="5156298" cy="343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A5183A0-E033-42C3-98B9-9344AD85B8B1}"/>
              </a:ext>
            </a:extLst>
          </p:cNvPr>
          <p:cNvSpPr txBox="1">
            <a:spLocks/>
          </p:cNvSpPr>
          <p:nvPr/>
        </p:nvSpPr>
        <p:spPr>
          <a:xfrm>
            <a:off x="1633222" y="189480"/>
            <a:ext cx="9199728" cy="529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lvl="0" defTabSz="914400">
              <a:spcBef>
                <a:spcPct val="0"/>
              </a:spcBef>
              <a:buNone/>
              <a:defRPr sz="2800" b="1" kern="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捍卫疆土</a:t>
            </a:r>
            <a:endParaRPr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="" xmlns:a16="http://schemas.microsoft.com/office/drawing/2014/main" id="{44B85D9A-0457-4050-8288-99292036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63" y="1352227"/>
            <a:ext cx="6357137" cy="343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49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01112212903"/>
          <p:cNvPicPr>
            <a:picLocks noChangeAspect="1"/>
          </p:cNvPicPr>
          <p:nvPr/>
        </p:nvPicPr>
        <p:blipFill>
          <a:blip r:embed="rId4" cstate="print"/>
          <a:srcRect t="16278"/>
          <a:stretch>
            <a:fillRect/>
          </a:stretch>
        </p:blipFill>
        <p:spPr>
          <a:xfrm>
            <a:off x="5662295" y="40005"/>
            <a:ext cx="6549390" cy="602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0959" y="1730276"/>
            <a:ext cx="4288353" cy="13234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/>
                <a:cs typeface="方正粗黑宋简体" panose="02000000000000000000" charset="-122"/>
                <a:sym typeface="+mn-ea"/>
              </a:rPr>
              <a:t>中国地理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210" y="5299075"/>
            <a:ext cx="12182475" cy="768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</a:t>
            </a:r>
            <a:r>
              <a:rPr lang="en-US" altLang="zh-CN" sz="44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44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讲 中国的疆域、行政区划、人口和民族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579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="" xmlns:a16="http://schemas.microsoft.com/office/drawing/2014/main" id="{90920E64-4B69-4997-8031-57EAFDD94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8888"/>
            <a:ext cx="8349450" cy="59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2423D0F-076F-48DC-8566-F9AE0E958A06}"/>
              </a:ext>
            </a:extLst>
          </p:cNvPr>
          <p:cNvSpPr/>
          <p:nvPr/>
        </p:nvSpPr>
        <p:spPr>
          <a:xfrm>
            <a:off x="8422543" y="1171730"/>
            <a:ext cx="3586577" cy="5194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+mn-ea"/>
              </a:rPr>
              <a:t>国界碑两面镌刻或书写相邻的国家名称及国界碑编号，根据有关边界文件立于分界线上的特定地方 。与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每一个邻国边界上的国界碑都是独立编号的。从第一个开始，国界碑编号的号码按自然数顺序排列。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A66251E1-F594-4AD5-8369-1BB386F832DB}"/>
              </a:ext>
            </a:extLst>
          </p:cNvPr>
          <p:cNvSpPr txBox="1">
            <a:spLocks/>
          </p:cNvSpPr>
          <p:nvPr/>
        </p:nvSpPr>
        <p:spPr>
          <a:xfrm>
            <a:off x="1633222" y="189480"/>
            <a:ext cx="9199728" cy="529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lvl="0" defTabSz="914400">
              <a:spcBef>
                <a:spcPct val="0"/>
              </a:spcBef>
              <a:buNone/>
              <a:defRPr sz="2800" b="1" kern="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国界碑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0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2"/>
          <p:cNvSpPr txBox="1">
            <a:spLocks noChangeArrowheads="1"/>
          </p:cNvSpPr>
          <p:nvPr/>
        </p:nvSpPr>
        <p:spPr bwMode="auto">
          <a:xfrm>
            <a:off x="270028" y="1451759"/>
            <a:ext cx="38097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海上疆界及海上邻国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5395049" y="2130915"/>
            <a:ext cx="38491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a.大陆海岸线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万千米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5395049" y="3624947"/>
            <a:ext cx="5472608" cy="191212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日本、韩国、 菲律宾；</a:t>
            </a:r>
            <a:endParaRPr lang="en-US" altLang="zh-CN" sz="28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文莱、马来西亚；     </a:t>
            </a:r>
            <a:endParaRPr lang="en-US" altLang="zh-CN" sz="28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印度尼西亚（共</a:t>
            </a:r>
            <a:r>
              <a:rPr lang="en-US" altLang="zh-CN" sz="28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</a:p>
        </p:txBody>
      </p:sp>
      <p:grpSp>
        <p:nvGrpSpPr>
          <p:cNvPr id="17" name="组合 8"/>
          <p:cNvGrpSpPr/>
          <p:nvPr/>
        </p:nvGrpSpPr>
        <p:grpSpPr>
          <a:xfrm>
            <a:off x="-44449" y="1941536"/>
            <a:ext cx="5060330" cy="4916464"/>
            <a:chOff x="0" y="0"/>
            <a:chExt cx="4743479" cy="4718248"/>
          </a:xfrm>
        </p:grpSpPr>
        <p:pic>
          <p:nvPicPr>
            <p:cNvPr id="18" name="图片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0"/>
              <a:ext cx="4743479" cy="471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7"/>
            <p:cNvSpPr>
              <a:spLocks noChangeArrowheads="1"/>
            </p:cNvSpPr>
            <p:nvPr/>
          </p:nvSpPr>
          <p:spPr bwMode="auto">
            <a:xfrm>
              <a:off x="206975" y="181744"/>
              <a:ext cx="4392488" cy="4392488"/>
            </a:xfrm>
            <a:prstGeom prst="rect">
              <a:avLst/>
            </a:prstGeom>
            <a:noFill/>
            <a:ln w="9525">
              <a:solidFill>
                <a:srgbClr val="385D8A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5395049" y="2709834"/>
            <a:ext cx="3013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b.隔海相望的国家</a:t>
            </a:r>
          </a:p>
        </p:txBody>
      </p:sp>
      <p:grpSp>
        <p:nvGrpSpPr>
          <p:cNvPr id="14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5"/>
          <p:cNvSpPr txBox="1"/>
          <p:nvPr/>
        </p:nvSpPr>
        <p:spPr>
          <a:xfrm>
            <a:off x="0" y="222881"/>
            <a:ext cx="5627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一、</a:t>
            </a:r>
            <a:r>
              <a:rPr lang="zh-CN" altLang="zh-CN" sz="3200" b="1" cap="all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中国的</a:t>
            </a:r>
            <a:r>
              <a:rPr lang="zh-CN" altLang="zh-CN" sz="3200" b="1" cap="all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疆域</a:t>
            </a:r>
            <a:endParaRPr lang="zh-CN" altLang="zh-CN" sz="3200" b="1" cap="all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152153" y="978773"/>
            <a:ext cx="474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、疆域和邻国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2CDE25AE-ECE8-4F22-9C3C-4B24AC6C04C1}"/>
              </a:ext>
            </a:extLst>
          </p:cNvPr>
          <p:cNvSpPr txBox="1"/>
          <p:nvPr/>
        </p:nvSpPr>
        <p:spPr>
          <a:xfrm>
            <a:off x="8409016" y="95590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丰富的海洋资源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FFCB93D-D299-4A8C-8632-96530AF45F73}"/>
              </a:ext>
            </a:extLst>
          </p:cNvPr>
          <p:cNvSpPr txBox="1"/>
          <p:nvPr/>
        </p:nvSpPr>
        <p:spPr>
          <a:xfrm>
            <a:off x="8459641" y="156354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便于对外联系</a:t>
            </a:r>
          </a:p>
        </p:txBody>
      </p:sp>
    </p:spTree>
    <p:extLst>
      <p:ext uri="{BB962C8B-B14F-4D97-AF65-F5344CB8AC3E}">
        <p14:creationId xmlns:p14="http://schemas.microsoft.com/office/powerpoint/2010/main" val="61733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0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文字, 地图&#10;&#10;描述已自动生成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BAD1E61-0C65-4162-977B-A921D24E7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7000"/>
                    </a14:imgEffect>
                    <a14:imgEffect>
                      <a14:brightnessContrast bright="-11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0" y="355570"/>
            <a:ext cx="5758379" cy="643049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D01A79E4-A92E-449C-98C3-38910196B2A1}"/>
              </a:ext>
            </a:extLst>
          </p:cNvPr>
          <p:cNvGrpSpPr/>
          <p:nvPr/>
        </p:nvGrpSpPr>
        <p:grpSpPr>
          <a:xfrm>
            <a:off x="4946713" y="2549418"/>
            <a:ext cx="1144768" cy="1238393"/>
            <a:chOff x="4800544" y="1196224"/>
            <a:chExt cx="1144768" cy="1238393"/>
          </a:xfrm>
          <a:noFill/>
        </p:grpSpPr>
        <p:sp>
          <p:nvSpPr>
            <p:cNvPr id="4" name="任意多边形: 形状 12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E6C7C39-5DCB-445D-B55F-5D0FF3F76801}"/>
                </a:ext>
              </a:extLst>
            </p:cNvPr>
            <p:cNvSpPr/>
            <p:nvPr/>
          </p:nvSpPr>
          <p:spPr>
            <a:xfrm>
              <a:off x="4800544" y="1832637"/>
              <a:ext cx="1144768" cy="60198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sz="1600" kern="0">
                <a:solidFill>
                  <a:srgbClr val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DE1C2878-4A43-4821-B9E5-051C68780CBB}"/>
                </a:ext>
              </a:extLst>
            </p:cNvPr>
            <p:cNvSpPr txBox="1"/>
            <p:nvPr/>
          </p:nvSpPr>
          <p:spPr>
            <a:xfrm>
              <a:off x="5127049" y="1196224"/>
              <a:ext cx="629563" cy="374571"/>
            </a:xfrm>
            <a:prstGeom prst="round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zh-CN" altLang="en-US" sz="1600" b="1" kern="0">
                  <a:solidFill>
                    <a:srgbClr val="00B050"/>
                  </a:solidFill>
                  <a:latin typeface="微软雅黑" panose="020B0503020204020204" charset="-122"/>
                  <a:ea typeface="微软雅黑" panose="020B0503020204020204" pitchFamily="34" charset="-122"/>
                </a:rPr>
                <a:t>黄海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1AECD300-DC68-49F5-9951-910E61F5EF51}"/>
              </a:ext>
            </a:extLst>
          </p:cNvPr>
          <p:cNvGrpSpPr/>
          <p:nvPr/>
        </p:nvGrpSpPr>
        <p:grpSpPr>
          <a:xfrm>
            <a:off x="5414794" y="3423662"/>
            <a:ext cx="752391" cy="484608"/>
            <a:chOff x="4485762" y="1533001"/>
            <a:chExt cx="1459550" cy="901616"/>
          </a:xfrm>
          <a:noFill/>
        </p:grpSpPr>
        <p:sp>
          <p:nvSpPr>
            <p:cNvPr id="7" name="任意多边形: 形状 15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EA54581-2F72-4BE1-8882-61443E56EE7D}"/>
                </a:ext>
              </a:extLst>
            </p:cNvPr>
            <p:cNvSpPr/>
            <p:nvPr/>
          </p:nvSpPr>
          <p:spPr>
            <a:xfrm>
              <a:off x="4800544" y="1832637"/>
              <a:ext cx="1144768" cy="60198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sz="1600" kern="0">
                <a:solidFill>
                  <a:srgbClr val="FFFFFF"/>
                </a:solidFill>
                <a:latin typeface="Calibri"/>
                <a:ea typeface="微软雅黑" panose="020B050302020402020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6E4F35E-3C2F-4898-A913-F74454326D90}"/>
                </a:ext>
              </a:extLst>
            </p:cNvPr>
            <p:cNvSpPr txBox="1"/>
            <p:nvPr/>
          </p:nvSpPr>
          <p:spPr>
            <a:xfrm>
              <a:off x="4485762" y="1533001"/>
              <a:ext cx="629563" cy="374571"/>
            </a:xfrm>
            <a:prstGeom prst="round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zh-CN" altLang="en-US" sz="1600" b="1" kern="0">
                  <a:solidFill>
                    <a:srgbClr val="5B9BD5">
                      <a:lumMod val="75000"/>
                    </a:srgbClr>
                  </a:solidFill>
                  <a:latin typeface="微软雅黑" panose="020B0503020204020204" charset="-122"/>
                  <a:ea typeface="微软雅黑" panose="020B0503020204020204" pitchFamily="34" charset="-122"/>
                </a:rPr>
                <a:t>东海</a:t>
              </a:r>
            </a:p>
          </p:txBody>
        </p:sp>
      </p:grpSp>
      <p:sp>
        <p:nvSpPr>
          <p:cNvPr id="10" name="任意多边形: 形状 18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01E4AB2D-2EE7-48A8-B2C1-93557902B111}"/>
              </a:ext>
            </a:extLst>
          </p:cNvPr>
          <p:cNvSpPr/>
          <p:nvPr/>
        </p:nvSpPr>
        <p:spPr>
          <a:xfrm>
            <a:off x="4854389" y="4950439"/>
            <a:ext cx="1144768" cy="601980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1600" kern="0">
              <a:solidFill>
                <a:srgbClr val="FFFFFF"/>
              </a:solidFill>
              <a:latin typeface="Calibri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3DAE5062-6C10-497A-A21A-614C6AE9D525}"/>
              </a:ext>
            </a:extLst>
          </p:cNvPr>
          <p:cNvSpPr txBox="1"/>
          <p:nvPr/>
        </p:nvSpPr>
        <p:spPr>
          <a:xfrm>
            <a:off x="4470863" y="4818926"/>
            <a:ext cx="629563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ker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pitchFamily="34" charset="-122"/>
              </a:rPr>
              <a:t>南海</a:t>
            </a:r>
          </a:p>
        </p:txBody>
      </p:sp>
      <p:sp>
        <p:nvSpPr>
          <p:cNvPr id="13" name="任意多边形: 形状 2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9DCA0B6-765C-4121-8CDC-0AD0312BC8B2}"/>
              </a:ext>
            </a:extLst>
          </p:cNvPr>
          <p:cNvSpPr/>
          <p:nvPr/>
        </p:nvSpPr>
        <p:spPr>
          <a:xfrm>
            <a:off x="4183137" y="2299375"/>
            <a:ext cx="977064" cy="737342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1600" kern="0">
              <a:solidFill>
                <a:srgbClr val="FFFFFF"/>
              </a:solidFill>
              <a:latin typeface="Calibri"/>
              <a:ea typeface="微软雅黑" panose="020B050302020402020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C6D0CD56-36E7-4339-9E69-0FE4E1B6BB1D}"/>
              </a:ext>
            </a:extLst>
          </p:cNvPr>
          <p:cNvSpPr txBox="1"/>
          <p:nvPr/>
        </p:nvSpPr>
        <p:spPr>
          <a:xfrm>
            <a:off x="4770234" y="2103271"/>
            <a:ext cx="629563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pitchFamily="34" charset="-122"/>
              </a:rPr>
              <a:t>渤海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CDC959C7-2D49-4D50-9821-AB74789C3788}"/>
              </a:ext>
            </a:extLst>
          </p:cNvPr>
          <p:cNvSpPr txBox="1"/>
          <p:nvPr/>
        </p:nvSpPr>
        <p:spPr>
          <a:xfrm>
            <a:off x="6439022" y="91144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海域范围</a:t>
            </a:r>
          </a:p>
        </p:txBody>
      </p:sp>
      <p:sp>
        <p:nvSpPr>
          <p:cNvPr id="16" name="AutoShape 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DD590EA1-96D6-4B79-92F2-1208BF9A9BE3}"/>
              </a:ext>
            </a:extLst>
          </p:cNvPr>
          <p:cNvSpPr/>
          <p:nvPr/>
        </p:nvSpPr>
        <p:spPr>
          <a:xfrm>
            <a:off x="3541929" y="1343431"/>
            <a:ext cx="1857868" cy="345116"/>
          </a:xfrm>
          <a:prstGeom prst="wedgeRoundRectCallout">
            <a:avLst>
              <a:gd name="adj1" fmla="val 44663"/>
              <a:gd name="adj2" fmla="val 211667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zh-CN" altLang="en-US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辽东半岛老铁山</a:t>
            </a:r>
          </a:p>
        </p:txBody>
      </p:sp>
      <p:sp>
        <p:nvSpPr>
          <p:cNvPr id="17" name="AutoShape 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C67BF15D-9D9A-4139-9506-F684F640D95D}"/>
              </a:ext>
            </a:extLst>
          </p:cNvPr>
          <p:cNvSpPr/>
          <p:nvPr/>
        </p:nvSpPr>
        <p:spPr>
          <a:xfrm>
            <a:off x="3794543" y="2557673"/>
            <a:ext cx="1287219" cy="345116"/>
          </a:xfrm>
          <a:prstGeom prst="wedgeRoundRectCallout">
            <a:avLst>
              <a:gd name="adj1" fmla="val 68422"/>
              <a:gd name="adj2" fmla="val -101319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zh-CN" altLang="en-US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蓬莱角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BCB4243C-2887-4E39-A630-0F63AF1438BC}"/>
              </a:ext>
            </a:extLst>
          </p:cNvPr>
          <p:cNvSpPr/>
          <p:nvPr/>
        </p:nvSpPr>
        <p:spPr>
          <a:xfrm>
            <a:off x="5664218" y="1827629"/>
            <a:ext cx="1747186" cy="369332"/>
          </a:xfrm>
          <a:prstGeom prst="wedgeRoundRectCallout">
            <a:avLst>
              <a:gd name="adj1" fmla="val -32561"/>
              <a:gd name="adj2" fmla="val 214443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zh-CN" altLang="en-US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济州岛西南角</a:t>
            </a:r>
          </a:p>
        </p:txBody>
      </p:sp>
      <p:sp>
        <p:nvSpPr>
          <p:cNvPr id="19" name="AutoShape 6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2B317853-35B1-45CE-9B78-7D690A2CCC22}"/>
              </a:ext>
            </a:extLst>
          </p:cNvPr>
          <p:cNvSpPr/>
          <p:nvPr/>
        </p:nvSpPr>
        <p:spPr>
          <a:xfrm>
            <a:off x="4044691" y="3088670"/>
            <a:ext cx="1144768" cy="374571"/>
          </a:xfrm>
          <a:prstGeom prst="wedgeRoundRectCallout">
            <a:avLst>
              <a:gd name="adj1" fmla="val 79606"/>
              <a:gd name="adj2" fmla="val -56597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zh-CN" altLang="en-US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启东角</a:t>
            </a:r>
          </a:p>
        </p:txBody>
      </p:sp>
      <p:sp>
        <p:nvSpPr>
          <p:cNvPr id="20" name="AutoShape 1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398F9D3C-FFCF-4381-A2E5-C0E8DEAD1276}"/>
              </a:ext>
            </a:extLst>
          </p:cNvPr>
          <p:cNvSpPr/>
          <p:nvPr/>
        </p:nvSpPr>
        <p:spPr>
          <a:xfrm>
            <a:off x="5771494" y="3919324"/>
            <a:ext cx="1144768" cy="369333"/>
          </a:xfrm>
          <a:prstGeom prst="wedgeRoundRectCallout">
            <a:avLst>
              <a:gd name="adj1" fmla="val -66620"/>
              <a:gd name="adj2" fmla="val 49634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zh-CN" altLang="en-US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鹅銮鼻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236A064E-9570-40D6-9087-0151593AED72}"/>
              </a:ext>
            </a:extLst>
          </p:cNvPr>
          <p:cNvSpPr/>
          <p:nvPr/>
        </p:nvSpPr>
        <p:spPr>
          <a:xfrm>
            <a:off x="3541930" y="3834082"/>
            <a:ext cx="1373548" cy="374571"/>
          </a:xfrm>
          <a:prstGeom prst="wedgeRoundRectCallout">
            <a:avLst>
              <a:gd name="adj1" fmla="val 72483"/>
              <a:gd name="adj2" fmla="val 15696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广东南澳岛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2AAB1C38-D423-4242-BBD5-AFBA60D66CFB}"/>
              </a:ext>
            </a:extLst>
          </p:cNvPr>
          <p:cNvCxnSpPr>
            <a:endCxn id="17" idx="4"/>
          </p:cNvCxnSpPr>
          <p:nvPr/>
        </p:nvCxnSpPr>
        <p:spPr>
          <a:xfrm flipH="1">
            <a:off x="5318893" y="2196961"/>
            <a:ext cx="0" cy="183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41E93AA-DB0F-4DB5-AA96-ECD41026B679}"/>
              </a:ext>
            </a:extLst>
          </p:cNvPr>
          <p:cNvCxnSpPr>
            <a:endCxn id="19" idx="4"/>
          </p:cNvCxnSpPr>
          <p:nvPr/>
        </p:nvCxnSpPr>
        <p:spPr>
          <a:xfrm flipH="1">
            <a:off x="5528379" y="2858743"/>
            <a:ext cx="374402" cy="2052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CC260DC-BD2F-4ADB-B239-0591B35D8EC9}"/>
              </a:ext>
            </a:extLst>
          </p:cNvPr>
          <p:cNvCxnSpPr/>
          <p:nvPr/>
        </p:nvCxnSpPr>
        <p:spPr>
          <a:xfrm flipH="1" flipV="1">
            <a:off x="5189459" y="4094480"/>
            <a:ext cx="387604" cy="2283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CEAC7816-FAB3-4AA1-B855-AE257FFFCAC2}"/>
              </a:ext>
            </a:extLst>
          </p:cNvPr>
          <p:cNvSpPr/>
          <p:nvPr/>
        </p:nvSpPr>
        <p:spPr>
          <a:xfrm>
            <a:off x="6421119" y="649036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渤海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琼州海峡、台湾海峡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我国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5345B6F3-9621-46AD-8816-CC8A4EAA6F3D}"/>
              </a:ext>
            </a:extLst>
          </p:cNvPr>
          <p:cNvSpPr txBox="1"/>
          <p:nvPr/>
        </p:nvSpPr>
        <p:spPr>
          <a:xfrm>
            <a:off x="3746393" y="4379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琼州海峡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606D03C9-8FA3-4C8C-944A-783E95D1D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90" y="1402344"/>
            <a:ext cx="2963939" cy="2565281"/>
          </a:xfrm>
          <a:prstGeom prst="rect">
            <a:avLst/>
          </a:prstGeom>
        </p:spPr>
      </p:pic>
      <p:sp>
        <p:nvSpPr>
          <p:cNvPr id="33" name="椭圆 32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A854EF82-29D2-4719-A65E-6A8A5F386A4D}"/>
              </a:ext>
            </a:extLst>
          </p:cNvPr>
          <p:cNvSpPr/>
          <p:nvPr/>
        </p:nvSpPr>
        <p:spPr>
          <a:xfrm>
            <a:off x="5213443" y="5059680"/>
            <a:ext cx="105450" cy="1727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5B2A354D-113D-4A5D-A27E-2A0D1297A82D}"/>
              </a:ext>
            </a:extLst>
          </p:cNvPr>
          <p:cNvSpPr/>
          <p:nvPr/>
        </p:nvSpPr>
        <p:spPr>
          <a:xfrm>
            <a:off x="5683792" y="3680954"/>
            <a:ext cx="157673" cy="12951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7E0B243-5228-4091-A6A1-6DFC3975FACB}"/>
              </a:ext>
            </a:extLst>
          </p:cNvPr>
          <p:cNvSpPr txBox="1"/>
          <p:nvPr/>
        </p:nvSpPr>
        <p:spPr>
          <a:xfrm>
            <a:off x="4721619" y="52077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黄岩岛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F79CD88B-5DB9-4AE3-9661-27196E215B34}"/>
              </a:ext>
            </a:extLst>
          </p:cNvPr>
          <p:cNvSpPr txBox="1"/>
          <p:nvPr/>
        </p:nvSpPr>
        <p:spPr>
          <a:xfrm>
            <a:off x="5767774" y="35718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钓鱼岛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F15401F-178D-47F9-B8B3-7023881BB328}"/>
              </a:ext>
            </a:extLst>
          </p:cNvPr>
          <p:cNvSpPr/>
          <p:nvPr/>
        </p:nvSpPr>
        <p:spPr>
          <a:xfrm>
            <a:off x="9941516" y="4583782"/>
            <a:ext cx="2250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钓鱼岛是中国东海钓鱼岛及其附属岛屿的主岛，是中国自古以来的固有领土。</a:t>
            </a:r>
            <a:endParaRPr lang="zh-CN" altLang="en-US" b="1"/>
          </a:p>
        </p:txBody>
      </p:sp>
      <p:sp>
        <p:nvSpPr>
          <p:cNvPr id="42" name="矩形 4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A318A43D-4F11-45F9-B616-4B3618A4F7AA}"/>
              </a:ext>
            </a:extLst>
          </p:cNvPr>
          <p:cNvSpPr/>
          <p:nvPr/>
        </p:nvSpPr>
        <p:spPr>
          <a:xfrm>
            <a:off x="9941516" y="1524713"/>
            <a:ext cx="21623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黄岩岛是中国最早发现并命名的，长期利用和管辖它，元朝起纳入中国疆域长期管辖，是中国固有领土，隶属于中国海南三沙市。</a:t>
            </a:r>
            <a:endParaRPr lang="zh-CN" altLang="en-US" b="1"/>
          </a:p>
        </p:txBody>
      </p:sp>
      <p:sp>
        <p:nvSpPr>
          <p:cNvPr id="37" name="文本框 36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D3CA8E77-A5C4-46AD-98C9-DFB48A09187B}"/>
              </a:ext>
            </a:extLst>
          </p:cNvPr>
          <p:cNvSpPr txBox="1"/>
          <p:nvPr/>
        </p:nvSpPr>
        <p:spPr>
          <a:xfrm rot="950636">
            <a:off x="5200307" y="3528900"/>
            <a:ext cx="526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台湾海峡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AFAAFFA5-AA2E-4726-8012-068CEEF9B3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84" y="4059889"/>
            <a:ext cx="2963939" cy="26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2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0" grpId="0"/>
      <p:bldP spid="31" grpId="0"/>
      <p:bldP spid="33" grpId="0" animBg="1"/>
      <p:bldP spid="34" grpId="0" animBg="1"/>
      <p:bldP spid="35" grpId="0"/>
      <p:bldP spid="36" grpId="0"/>
      <p:bldP spid="41" grpId="0"/>
      <p:bldP spid="42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="" xmlns:a16="http://schemas.microsoft.com/office/drawing/2014/main" id="{95509331-C7F4-4B2B-9218-88C56BD7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53" y="1031039"/>
            <a:ext cx="7330287" cy="368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3700DE5-B930-45D3-879A-B360B3C53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1072224"/>
            <a:ext cx="4237658" cy="366768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="" xmlns:a16="http://schemas.microsoft.com/office/drawing/2014/main" id="{AE91F1A2-83AB-44DD-9305-FA3EF31A8230}"/>
              </a:ext>
            </a:extLst>
          </p:cNvPr>
          <p:cNvSpPr txBox="1">
            <a:spLocks/>
          </p:cNvSpPr>
          <p:nvPr/>
        </p:nvSpPr>
        <p:spPr>
          <a:xfrm>
            <a:off x="1633222" y="189480"/>
            <a:ext cx="9199728" cy="529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中国固有领土：黄岩岛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ED5D9A41-9A9F-4F68-9838-A161C53AC1B5}"/>
              </a:ext>
            </a:extLst>
          </p:cNvPr>
          <p:cNvSpPr/>
          <p:nvPr/>
        </p:nvSpPr>
        <p:spPr>
          <a:xfrm>
            <a:off x="623454" y="4743190"/>
            <a:ext cx="10945091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黄岩岛，是一个略呈等腰三角形的大环礁，东西长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公里，南北宽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公里，周边长约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公里，面积约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平方公里（包括澙湖）。其顶面除了数以百计的呈带状环绕澙湖的大礁块（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1-4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平方米不等）外，一般皆在水下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0.5-3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米。</a:t>
            </a:r>
          </a:p>
          <a:p>
            <a:pPr>
              <a:lnSpc>
                <a:spcPts val="32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2400" b="0" i="0" dirty="0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54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4F3E89D-38CE-4A4B-9131-5DFA9CDDB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38" y="845127"/>
            <a:ext cx="12286393" cy="62899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2F1F8EE7-9F72-40C6-8EFA-3DDAA3CB5416}"/>
              </a:ext>
            </a:extLst>
          </p:cNvPr>
          <p:cNvSpPr txBox="1"/>
          <p:nvPr/>
        </p:nvSpPr>
        <p:spPr>
          <a:xfrm>
            <a:off x="9462654" y="5711326"/>
            <a:ext cx="272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钓鱼岛</a:t>
            </a:r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E8207627-C154-433D-A0BB-A0B664A34785}"/>
              </a:ext>
            </a:extLst>
          </p:cNvPr>
          <p:cNvSpPr txBox="1">
            <a:spLocks/>
          </p:cNvSpPr>
          <p:nvPr/>
        </p:nvSpPr>
        <p:spPr>
          <a:xfrm>
            <a:off x="1633222" y="189480"/>
            <a:ext cx="9199728" cy="529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lvl="0" defTabSz="914400">
              <a:spcBef>
                <a:spcPct val="0"/>
              </a:spcBef>
              <a:buNone/>
              <a:defRPr sz="2800" b="1" kern="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中国的疆域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12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C5F84D4-03A5-4F6F-B731-5EE04F054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72" y="85725"/>
            <a:ext cx="7882295" cy="412432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1B86B015-AA33-4BBD-BFB9-6DB15ADA2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9474" y="0"/>
            <a:ext cx="3912526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00990" y="4180344"/>
            <a:ext cx="11626850" cy="2677656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indent="268605"/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领海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国家领土在海中的延伸，属于国家领土的一部分。领海的范围是从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大陆海岸基线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向海上延伸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海里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。国家对领海行使主权。 </a:t>
            </a:r>
          </a:p>
          <a:p>
            <a:pPr indent="268605"/>
            <a:endParaRPr lang="zh-CN" altLang="en-US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indent="268605"/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 专属经济区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从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大陆海岸基线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向海中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延伸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200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海里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。专属经济区所属国家具有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勘探、开发、使用、养护、管理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海床和底土及其上覆水域自然资源的权利，对人工设施的建造使用、科研、环保等的权利。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其它国家仍然享有航行和飞越的自由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，以及与这些自由有关的其他符合国际法的用途（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铺设海底电缆、管道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等）。 </a:t>
            </a:r>
          </a:p>
        </p:txBody>
      </p:sp>
    </p:spTree>
    <p:extLst>
      <p:ext uri="{BB962C8B-B14F-4D97-AF65-F5344CB8AC3E}">
        <p14:creationId xmlns:p14="http://schemas.microsoft.com/office/powerpoint/2010/main" val="1934605788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8E29FA56-592F-4F87-B147-C6476F3A1FDE}"/>
              </a:ext>
            </a:extLst>
          </p:cNvPr>
          <p:cNvSpPr/>
          <p:nvPr/>
        </p:nvSpPr>
        <p:spPr>
          <a:xfrm>
            <a:off x="7141930" y="905522"/>
            <a:ext cx="5050069" cy="5952477"/>
          </a:xfrm>
          <a:prstGeom prst="rect">
            <a:avLst/>
          </a:prstGeom>
          <a:solidFill>
            <a:srgbClr val="00B05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2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54BA296-0D66-463E-95AB-3FE3196B264E}"/>
              </a:ext>
            </a:extLst>
          </p:cNvPr>
          <p:cNvSpPr/>
          <p:nvPr/>
        </p:nvSpPr>
        <p:spPr>
          <a:xfrm>
            <a:off x="7682145" y="1680989"/>
            <a:ext cx="4205055" cy="349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日，经中央军委批准，中国第一艘国产航母命名为“中国人民解放军海军山东舰”，舷号为“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17”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。山东舰在海南三亚某军港交付海军。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F188BE84-BD1E-4505-B1F1-C0CD50BC2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4"/>
          <a:stretch/>
        </p:blipFill>
        <p:spPr bwMode="auto">
          <a:xfrm>
            <a:off x="0" y="905522"/>
            <a:ext cx="7141931" cy="5961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="" xmlns:a16="http://schemas.microsoft.com/office/drawing/2014/main" id="{224F5EBD-DA3D-400C-862B-7B658B978F40}"/>
              </a:ext>
            </a:extLst>
          </p:cNvPr>
          <p:cNvSpPr txBox="1">
            <a:spLocks/>
          </p:cNvSpPr>
          <p:nvPr/>
        </p:nvSpPr>
        <p:spPr>
          <a:xfrm>
            <a:off x="1633222" y="189480"/>
            <a:ext cx="9199728" cy="529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lvl="0" defTabSz="914400">
              <a:spcBef>
                <a:spcPct val="0"/>
              </a:spcBef>
              <a:buNone/>
              <a:defRPr sz="2800" b="1" kern="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捍卫蓝色疆土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102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6" descr="图片包含 文字, 地图&#10;&#10;已生成极高可信度的说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2024" y="3079738"/>
            <a:ext cx="4785835" cy="39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2159" y="5075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二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中国的行政区划</a:t>
            </a:r>
          </a:p>
        </p:txBody>
      </p:sp>
      <p:sp>
        <p:nvSpPr>
          <p:cNvPr id="15" name="矩形 14"/>
          <p:cNvSpPr/>
          <p:nvPr/>
        </p:nvSpPr>
        <p:spPr>
          <a:xfrm>
            <a:off x="289382" y="936021"/>
            <a:ext cx="11612281" cy="2890520"/>
          </a:xfrm>
          <a:prstGeom prst="rect">
            <a:avLst/>
          </a:prstGeom>
        </p:spPr>
        <p:txBody>
          <a:bodyPr wrap="square" lIns="121875" tIns="60936" rIns="121875" bIns="60936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90395" algn="l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1.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三级行政区划：</a:t>
            </a:r>
            <a:r>
              <a:rPr kumimoji="0" lang="en-US" altLang="zh-CN" sz="2800" b="1" i="0" u="sng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   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(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自治区、直辖市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、</a:t>
            </a:r>
            <a:r>
              <a:rPr kumimoji="0" lang="en-US" altLang="zh-CN" sz="2800" b="1" i="0" u="sng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     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(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自治州、自治县、市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)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、乡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(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民族乡、镇</a:t>
            </a: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)</a:t>
            </a:r>
            <a:r>
              <a:rPr kumimoji="0" lang="zh-CN" altLang="zh-CN" sz="32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。</a:t>
            </a:r>
            <a:endParaRPr kumimoji="0" lang="zh-CN" altLang="zh-CN" sz="32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90395" algn="l"/>
              </a:tabLst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2.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省级行政单位：包括</a:t>
            </a:r>
            <a:r>
              <a:rPr kumimoji="0" lang="en-US" altLang="zh-CN" sz="2800" b="1" i="0" u="sng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     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个省，</a:t>
            </a:r>
            <a:r>
              <a:rPr kumimoji="0" lang="en-US" altLang="zh-CN" sz="2800" b="1" i="0" u="sng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    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个自治区，</a:t>
            </a:r>
            <a:r>
              <a:rPr kumimoji="0" lang="en-US" altLang="zh-CN" sz="2800" b="1" i="0" u="sng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     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个直辖市和</a:t>
            </a:r>
            <a:r>
              <a:rPr kumimoji="0" lang="en-US" altLang="zh-CN" sz="2800" b="1" i="0" u="sng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/>
              </a:rPr>
              <a:t>   </a:t>
            </a: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个特别行政区</a:t>
            </a:r>
            <a:r>
              <a:rPr kumimoji="0" lang="zh-CN" altLang="zh-CN" sz="32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。</a:t>
            </a:r>
            <a:endParaRPr kumimoji="0" lang="zh-CN" altLang="zh-CN" sz="2800" b="1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31609" y="1045612"/>
            <a:ext cx="538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省</a:t>
            </a:r>
            <a:endParaRPr kumimoji="0" lang="zh-CN" altLang="zh-CN" sz="2800" b="1" i="0" u="none" strike="noStrike" kern="1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47326" y="1045612"/>
            <a:ext cx="538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县</a:t>
            </a:r>
          </a:p>
        </p:txBody>
      </p:sp>
      <p:sp>
        <p:nvSpPr>
          <p:cNvPr id="20" name="矩形 19"/>
          <p:cNvSpPr/>
          <p:nvPr/>
        </p:nvSpPr>
        <p:spPr>
          <a:xfrm>
            <a:off x="3899242" y="2448177"/>
            <a:ext cx="6210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23</a:t>
            </a:r>
            <a:endParaRPr kumimoji="0" lang="en-US" altLang="zh-CN" sz="2800" b="1" i="0" u="none" strike="noStrike" kern="1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54867" y="2489117"/>
            <a:ext cx="4019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5</a:t>
            </a:r>
          </a:p>
        </p:txBody>
      </p:sp>
      <p:sp>
        <p:nvSpPr>
          <p:cNvPr id="22" name="矩形 21"/>
          <p:cNvSpPr/>
          <p:nvPr/>
        </p:nvSpPr>
        <p:spPr>
          <a:xfrm>
            <a:off x="7782540" y="2448177"/>
            <a:ext cx="4019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4</a:t>
            </a:r>
          </a:p>
        </p:txBody>
      </p:sp>
      <p:sp>
        <p:nvSpPr>
          <p:cNvPr id="23" name="矩形 22"/>
          <p:cNvSpPr/>
          <p:nvPr/>
        </p:nvSpPr>
        <p:spPr>
          <a:xfrm>
            <a:off x="10272464" y="2448177"/>
            <a:ext cx="4019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2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91344" y="4078672"/>
            <a:ext cx="5159896" cy="2520049"/>
          </a:xfrm>
          <a:prstGeom prst="rect">
            <a:avLst/>
          </a:prstGeom>
          <a:solidFill>
            <a:srgbClr val="6699FF"/>
          </a:solidFill>
          <a:ln w="9525" cap="flat" cmpd="sng">
            <a:solidFill>
              <a:srgbClr val="66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中国的行政区划要求：</a:t>
            </a:r>
          </a:p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．识记全称、简称</a:t>
            </a:r>
          </a:p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．识记各省会或首府的名称与位置</a:t>
            </a:r>
          </a:p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．识记各省区轮廓的特征</a:t>
            </a:r>
          </a:p>
        </p:txBody>
      </p:sp>
    </p:spTree>
    <p:extLst>
      <p:ext uri="{BB962C8B-B14F-4D97-AF65-F5344CB8AC3E}">
        <p14:creationId xmlns:p14="http://schemas.microsoft.com/office/powerpoint/2010/main" val="25479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40EDFCB-3A4D-4A66-A684-7D64C1FB107E}"/>
              </a:ext>
            </a:extLst>
          </p:cNvPr>
          <p:cNvSpPr/>
          <p:nvPr/>
        </p:nvSpPr>
        <p:spPr>
          <a:xfrm>
            <a:off x="0" y="-2"/>
            <a:ext cx="12192000" cy="908722"/>
          </a:xfrm>
          <a:prstGeom prst="rect">
            <a:avLst/>
          </a:prstGeom>
          <a:solidFill>
            <a:srgbClr val="3366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2FE32A63-9958-46E8-9E2F-BAEE71E879F4}"/>
              </a:ext>
            </a:extLst>
          </p:cNvPr>
          <p:cNvCxnSpPr/>
          <p:nvPr/>
        </p:nvCxnSpPr>
        <p:spPr>
          <a:xfrm>
            <a:off x="-9037" y="904201"/>
            <a:ext cx="12201037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10" name="箭头: 五边形 9">
            <a:extLst>
              <a:ext uri="{FF2B5EF4-FFF2-40B4-BE49-F238E27FC236}">
                <a16:creationId xmlns="" xmlns:a16="http://schemas.microsoft.com/office/drawing/2014/main" id="{4ADD193F-2C8E-4839-9FED-1A0C7CC6F554}"/>
              </a:ext>
            </a:extLst>
          </p:cNvPr>
          <p:cNvSpPr/>
          <p:nvPr/>
        </p:nvSpPr>
        <p:spPr>
          <a:xfrm>
            <a:off x="-9037" y="-4519"/>
            <a:ext cx="1566415" cy="908720"/>
          </a:xfrm>
          <a:prstGeom prst="homePlate">
            <a:avLst>
              <a:gd name="adj" fmla="val 18662"/>
            </a:avLst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Picture 8" descr="C:\Users\ShiYanch\Desktop\PNG\System\White\MB_0006_back.png">
            <a:hlinkClick r:id="" action="ppaction://hlinkshowjump?jump=nextslide"/>
            <a:extLst>
              <a:ext uri="{FF2B5EF4-FFF2-40B4-BE49-F238E27FC236}">
                <a16:creationId xmlns="" xmlns:a16="http://schemas.microsoft.com/office/drawing/2014/main" id="{B2F0F7B9-6065-4FF0-8734-EEDB7F85D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76" b="-1851"/>
          <a:stretch/>
        </p:blipFill>
        <p:spPr bwMode="auto">
          <a:xfrm rot="10800000">
            <a:off x="508478" y="129702"/>
            <a:ext cx="531384" cy="53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4">
            <a:extLst>
              <a:ext uri="{FF2B5EF4-FFF2-40B4-BE49-F238E27FC236}">
                <a16:creationId xmlns="" xmlns:a16="http://schemas.microsoft.com/office/drawing/2014/main" id="{9E416840-8322-4C94-A61F-849215398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35" y="958144"/>
            <a:ext cx="10393302" cy="627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我国省级行政区域的名称是在历史演变过程中形成的。</a:t>
            </a: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有的与地理位置有关。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例如，山东、山西古时泛指太行山以东、以西的广大地区。</a:t>
            </a: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有的源于重要地物或地名。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例如，黑龙江的省名源于蜿蜒东北边境的黑龙江。</a:t>
            </a: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有的是重要地名的简称。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例如，广东、广西分别是历史上广南东路、广南西路的简称。</a:t>
            </a: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有的是从几个重要历史地名中各取一字合成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例如，安徽取安庆、徽州的首字组合而成。</a:t>
            </a: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有的表示祈福。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例如，辽宁取辽河流域永久安宁之意。</a:t>
            </a:r>
          </a:p>
          <a:p>
            <a:pPr marL="0" marR="0" lvl="0" indent="0" defTabSz="91440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="" xmlns:a16="http://schemas.microsoft.com/office/drawing/2014/main" id="{23027825-7521-4FE3-A93D-8B2F289B5F48}"/>
              </a:ext>
            </a:extLst>
          </p:cNvPr>
          <p:cNvSpPr txBox="1">
            <a:spLocks/>
          </p:cNvSpPr>
          <p:nvPr/>
        </p:nvSpPr>
        <p:spPr>
          <a:xfrm>
            <a:off x="1633222" y="189480"/>
            <a:ext cx="9199728" cy="529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lvl="0" defTabSz="914400">
              <a:spcBef>
                <a:spcPct val="0"/>
              </a:spcBef>
              <a:buNone/>
              <a:defRPr sz="2800" b="1" kern="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+mn-ea"/>
              </a:rPr>
              <a:t>省级行政区域名称的由来</a:t>
            </a:r>
          </a:p>
        </p:txBody>
      </p:sp>
    </p:spTree>
    <p:extLst>
      <p:ext uri="{BB962C8B-B14F-4D97-AF65-F5344CB8AC3E}">
        <p14:creationId xmlns:p14="http://schemas.microsoft.com/office/powerpoint/2010/main" val="2097616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文本框 25601"/>
          <p:cNvSpPr txBox="1"/>
          <p:nvPr/>
        </p:nvSpPr>
        <p:spPr>
          <a:xfrm>
            <a:off x="1847850" y="712788"/>
            <a:ext cx="344932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省级单位简称分类</a:t>
            </a:r>
          </a:p>
        </p:txBody>
      </p:sp>
      <p:sp>
        <p:nvSpPr>
          <p:cNvPr id="25602" name="文本框 25602"/>
          <p:cNvSpPr txBox="1"/>
          <p:nvPr/>
        </p:nvSpPr>
        <p:spPr>
          <a:xfrm>
            <a:off x="2063750" y="1462088"/>
            <a:ext cx="8416290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0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取全名字的</a:t>
            </a:r>
            <a:r>
              <a:rPr lang="en-US" altLang="zh-CN" sz="30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:</a:t>
            </a:r>
            <a:r>
              <a:rPr lang="zh-CN" altLang="en-US" sz="3000" b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京、津、辽、吉、黑、苏、浙、藏、</a:t>
            </a:r>
          </a:p>
          <a:p>
            <a:r>
              <a:rPr lang="zh-CN" altLang="en-US" sz="3000" b="1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陕、甘、青、宁、新、港、台等</a:t>
            </a:r>
          </a:p>
        </p:txBody>
      </p:sp>
      <p:sp>
        <p:nvSpPr>
          <p:cNvPr id="25603" name="文本框 25603"/>
          <p:cNvSpPr txBox="1"/>
          <p:nvPr/>
        </p:nvSpPr>
        <p:spPr>
          <a:xfrm>
            <a:off x="1992313" y="2852738"/>
            <a:ext cx="8606790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用本省区历史名称的</a:t>
            </a:r>
            <a:r>
              <a:rPr lang="zh-CN" altLang="en-US" sz="3000" b="1">
                <a:latin typeface="Arial" panose="020B0604020202020204" pitchFamily="34" charset="0"/>
                <a:ea typeface="黑体" panose="02010609060101010101" pitchFamily="2" charset="-122"/>
              </a:rPr>
              <a:t>：</a:t>
            </a:r>
            <a:r>
              <a:rPr lang="zh-CN" altLang="en-US" sz="3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冀、豫、鲁、粤、琼、渝、</a:t>
            </a:r>
          </a:p>
          <a:p>
            <a:r>
              <a:rPr lang="zh-CN" altLang="en-US" sz="3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蜀、黔、滇、鄂、桂</a:t>
            </a:r>
          </a:p>
        </p:txBody>
      </p:sp>
      <p:sp>
        <p:nvSpPr>
          <p:cNvPr id="25604" name="文本框 25604"/>
          <p:cNvSpPr txBox="1"/>
          <p:nvPr/>
        </p:nvSpPr>
        <p:spPr>
          <a:xfrm>
            <a:off x="1992313" y="5300663"/>
            <a:ext cx="7848600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一省两简称的：</a:t>
            </a:r>
            <a:r>
              <a:rPr lang="zh-CN" altLang="en-US" sz="3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川或蜀、云或滇、甘或陇、贵或黔、陕或秦</a:t>
            </a:r>
          </a:p>
        </p:txBody>
      </p:sp>
      <p:sp>
        <p:nvSpPr>
          <p:cNvPr id="25605" name="文本框 25605"/>
          <p:cNvSpPr txBox="1"/>
          <p:nvPr/>
        </p:nvSpPr>
        <p:spPr>
          <a:xfrm>
            <a:off x="2063750" y="4292600"/>
            <a:ext cx="669226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用本省的河流或山名</a:t>
            </a:r>
            <a:r>
              <a:rPr lang="zh-CN" altLang="en-US" sz="30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：闽、赣、湘、皖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152153" y="128288"/>
            <a:ext cx="5627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一、</a:t>
            </a:r>
            <a:r>
              <a:rPr lang="zh-CN" altLang="zh-CN" sz="3200" b="1" cap="all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中国的</a:t>
            </a:r>
            <a:r>
              <a:rPr lang="zh-CN" altLang="zh-CN" sz="3200" b="1" cap="all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疆域</a:t>
            </a:r>
            <a:endParaRPr lang="zh-CN" altLang="zh-CN" sz="3200" b="1" cap="all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153" y="978773"/>
            <a:ext cx="474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、地理位置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9" name="文本框 8">
            <a:hlinkClick r:id="rId2" action="ppaction://hlinksldjump"/>
          </p:cNvPr>
          <p:cNvSpPr txBox="1"/>
          <p:nvPr/>
        </p:nvSpPr>
        <p:spPr>
          <a:xfrm>
            <a:off x="3195559" y="978773"/>
            <a:ext cx="622808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charset="-122"/>
                <a:ea typeface="微软雅黑"/>
              </a:rPr>
              <a:t>据图</a:t>
            </a:r>
            <a:r>
              <a:rPr lang="zh-CN" altLang="en-US" sz="2800" b="1" dirty="0">
                <a:latin typeface="微软雅黑" panose="020B0503020204020204" charset="-122"/>
                <a:ea typeface="微软雅黑"/>
              </a:rPr>
              <a:t>归纳中国的地理位置</a:t>
            </a:r>
            <a:r>
              <a:rPr lang="zh-CN" altLang="en-US" sz="2800" b="1" dirty="0" smtClean="0">
                <a:latin typeface="微软雅黑" panose="020B0503020204020204" charset="-122"/>
                <a:ea typeface="微软雅黑"/>
              </a:rPr>
              <a:t>特征。</a:t>
            </a:r>
            <a:endParaRPr lang="zh-CN" altLang="en-US" sz="2800" b="1" dirty="0">
              <a:latin typeface="微软雅黑" panose="020B0503020204020204" charset="-122"/>
              <a:ea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2153" y="1732512"/>
            <a:ext cx="64668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半球位置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endParaRPr lang="en-US" altLang="zh-CN" sz="28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东半球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、北半球</a:t>
            </a:r>
          </a:p>
          <a:p>
            <a:pPr algn="just"/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纬度位置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 </a:t>
            </a:r>
            <a:endParaRPr lang="en-US" altLang="zh-CN" sz="28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大部分北温带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小部分热带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，北回归线</a:t>
            </a:r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穿过南部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，纬度位置优越。</a:t>
            </a:r>
          </a:p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海陆位置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endParaRPr lang="en-US" altLang="zh-CN" sz="28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亚洲东部，太平洋西侧，海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陆</a:t>
            </a:r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兼备。</a:t>
            </a:r>
            <a:endParaRPr lang="zh-CN" altLang="en-US" sz="28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相邻位置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endParaRPr lang="en-US" altLang="zh-CN" sz="2800" b="1" dirty="0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多个陆地邻国与海上邻国。</a:t>
            </a:r>
            <a:endParaRPr lang="en-US" altLang="zh-CN" sz="28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1" name="Picture 22" descr="2-1中国在地球上的位置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6"/>
          <a:stretch>
            <a:fillRect/>
          </a:stretch>
        </p:blipFill>
        <p:spPr bwMode="auto">
          <a:xfrm>
            <a:off x="6838159" y="1851025"/>
            <a:ext cx="5170961" cy="48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 10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4</a:t>
            </a:r>
            <a:r>
              <a:rPr lang="zh-CN" altLang="en-US"/>
              <a:t>个直辖市</a:t>
            </a:r>
          </a:p>
        </p:txBody>
      </p:sp>
      <p:pic>
        <p:nvPicPr>
          <p:cNvPr id="122" name="图片 23553" descr="中国行政区图0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495321" y="117946"/>
            <a:ext cx="7877175" cy="665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7" name="图片 126" descr="河北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876629" y="2219796"/>
            <a:ext cx="811212" cy="1208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8" name="图片 127" descr="内蒙古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735091" y="232246"/>
            <a:ext cx="3457575" cy="2992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图片 128" descr="安徽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111579" y="3724746"/>
            <a:ext cx="695325" cy="92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" name="图片 129" descr="北京"/>
          <p:cNvPicPr>
            <a:picLocks noChangeAspect="1"/>
          </p:cNvPicPr>
          <p:nvPr/>
        </p:nvPicPr>
        <p:blipFill>
          <a:blip r:embed="rId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111579" y="2527771"/>
            <a:ext cx="231775" cy="252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图片 130" descr="福建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324304" y="4940771"/>
            <a:ext cx="652462" cy="847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4" name="图片 133" descr="甘肃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015954" y="2059459"/>
            <a:ext cx="2232025" cy="208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5" name="图片 134" descr="广东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319416" y="5444009"/>
            <a:ext cx="1187450" cy="944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" name="图片 135" descr="广西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484391" y="5301134"/>
            <a:ext cx="1195388" cy="887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" name="图片 136" descr="贵州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311354" y="4729634"/>
            <a:ext cx="984250" cy="858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" name="图片 137" descr="海南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140029" y="6452071"/>
            <a:ext cx="395287" cy="32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" name="图片 138" descr="河南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463879" y="3427884"/>
            <a:ext cx="866775" cy="898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0" name="图片 139" descr="湖南"/>
          <p:cNvPicPr>
            <a:picLocks noChangeAspect="1"/>
          </p:cNvPicPr>
          <p:nvPr/>
        </p:nvPicPr>
        <p:blipFill>
          <a:blip r:embed="rId1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176541" y="4613746"/>
            <a:ext cx="809625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" name="图片 140" descr="江苏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310016" y="3602509"/>
            <a:ext cx="809625" cy="76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2" name="图片 141" descr="江西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968704" y="4580409"/>
            <a:ext cx="727075" cy="102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" name="图片 142" descr="辽宁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543379" y="1988021"/>
            <a:ext cx="881062" cy="852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" name="图片 143" descr="宁夏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657429" y="2880196"/>
            <a:ext cx="417512" cy="73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5" name="图片 144" descr="青海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444454" y="2708746"/>
            <a:ext cx="1939925" cy="145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6" name="图片 145" descr="山东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111579" y="3067521"/>
            <a:ext cx="1042987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7" name="图片 146" descr="山西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414666" y="2635721"/>
            <a:ext cx="554038" cy="1116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" name="图片 147" descr="陕西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773316" y="2867496"/>
            <a:ext cx="761365" cy="1383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图片 148" descr="上海"/>
          <p:cNvPicPr>
            <a:picLocks noChangeAspect="1"/>
          </p:cNvPicPr>
          <p:nvPr/>
        </p:nvPicPr>
        <p:blipFill>
          <a:blip r:embed="rId23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9000579" y="4293071"/>
            <a:ext cx="119062" cy="106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" name="图片 149" descr="四川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519191" y="3788246"/>
            <a:ext cx="1641475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图片 150" descr="西藏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710904" y="2996084"/>
            <a:ext cx="2962275" cy="198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" name="图片 23577" descr="香港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0E8"/>
              </a:clrFrom>
              <a:clrTo>
                <a:srgbClr val="FFF0E8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968704" y="5948834"/>
            <a:ext cx="79375" cy="55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" name="图片 152" descr="浙江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616404" y="4364509"/>
            <a:ext cx="557212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" name="图片 153" descr="重庆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679654" y="4220046"/>
            <a:ext cx="712787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图片 154" descr="黑龙江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687841" y="187796"/>
            <a:ext cx="1655763" cy="165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6" name="图片 155" descr="新疆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495004" y="746596"/>
            <a:ext cx="3081337" cy="2465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7" name="图片 156" descr="吉林"/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832304" y="1484784"/>
            <a:ext cx="1258887" cy="947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" name="图片 157" descr="云南"/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346154" y="4651846"/>
            <a:ext cx="1397000" cy="1484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9" name="图片 158" descr="湖北"/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103516" y="4004146"/>
            <a:ext cx="1152525" cy="757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" name="图片 159" descr="天津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295729" y="2635721"/>
            <a:ext cx="176212" cy="319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1" name="图片 160" descr="台湾"/>
          <p:cNvPicPr>
            <a:picLocks noChangeAspect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9005341" y="5444009"/>
            <a:ext cx="258763" cy="61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2" name="图片 161" descr="北京"/>
          <p:cNvPicPr>
            <a:picLocks noChangeAspect="1"/>
          </p:cNvPicPr>
          <p:nvPr/>
        </p:nvPicPr>
        <p:blipFill>
          <a:blip r:embed="rId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1896" y="2432521"/>
            <a:ext cx="318770" cy="347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" name="图片 162" descr="天津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3986" y="2635721"/>
            <a:ext cx="147955" cy="319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" name="图片 163" descr="上海"/>
          <p:cNvPicPr>
            <a:picLocks noChangeAspect="1"/>
          </p:cNvPicPr>
          <p:nvPr/>
        </p:nvPicPr>
        <p:blipFill>
          <a:blip r:embed="rId23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6451" y="4236556"/>
            <a:ext cx="158115" cy="142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" name="图片 164" descr="重庆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7429" y="4220046"/>
            <a:ext cx="712787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6" name="图片 16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71131" y="251726"/>
            <a:ext cx="6100585" cy="4039757"/>
          </a:xfrm>
          <a:prstGeom prst="rect">
            <a:avLst/>
          </a:prstGeom>
        </p:spPr>
      </p:pic>
      <p:sp>
        <p:nvSpPr>
          <p:cNvPr id="167" name="文本框 166"/>
          <p:cNvSpPr txBox="1"/>
          <p:nvPr/>
        </p:nvSpPr>
        <p:spPr>
          <a:xfrm>
            <a:off x="8111272" y="1843561"/>
            <a:ext cx="1097280" cy="460375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北京市</a:t>
            </a:r>
          </a:p>
        </p:txBody>
      </p:sp>
      <p:sp>
        <p:nvSpPr>
          <p:cNvPr id="168" name="文本框 167"/>
          <p:cNvSpPr txBox="1"/>
          <p:nvPr/>
        </p:nvSpPr>
        <p:spPr>
          <a:xfrm>
            <a:off x="8511883" y="2593992"/>
            <a:ext cx="1097280" cy="460375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天津市</a:t>
            </a: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6806" y="1404223"/>
            <a:ext cx="6100585" cy="4039757"/>
          </a:xfrm>
          <a:prstGeom prst="rect">
            <a:avLst/>
          </a:prstGeom>
        </p:spPr>
      </p:pic>
      <p:sp>
        <p:nvSpPr>
          <p:cNvPr id="170" name="文本框 169"/>
          <p:cNvSpPr txBox="1"/>
          <p:nvPr/>
        </p:nvSpPr>
        <p:spPr>
          <a:xfrm>
            <a:off x="9246442" y="4115805"/>
            <a:ext cx="1097280" cy="460375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上海市</a:t>
            </a:r>
          </a:p>
        </p:txBody>
      </p:sp>
      <p:pic>
        <p:nvPicPr>
          <p:cNvPr id="171" name="图片 17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84118" y="2326072"/>
            <a:ext cx="6100585" cy="4039757"/>
          </a:xfrm>
          <a:prstGeom prst="rect">
            <a:avLst/>
          </a:prstGeom>
        </p:spPr>
      </p:pic>
      <p:sp>
        <p:nvSpPr>
          <p:cNvPr id="172" name="文本框 171"/>
          <p:cNvSpPr txBox="1"/>
          <p:nvPr/>
        </p:nvSpPr>
        <p:spPr>
          <a:xfrm>
            <a:off x="7248467" y="4434516"/>
            <a:ext cx="1097280" cy="460375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重庆市</a:t>
            </a:r>
          </a:p>
        </p:txBody>
      </p:sp>
      <p:pic>
        <p:nvPicPr>
          <p:cNvPr id="173" name="图片 17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84118" y="2593992"/>
            <a:ext cx="6100585" cy="40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70" grpId="0" animBg="1"/>
      <p:bldP spid="17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 9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5</a:t>
            </a:r>
            <a:r>
              <a:rPr lang="zh-CN" altLang="en-US"/>
              <a:t>个自治区</a:t>
            </a:r>
          </a:p>
        </p:txBody>
      </p:sp>
      <p:sp>
        <p:nvSpPr>
          <p:cNvPr id="121" name="矩形 120"/>
          <p:cNvSpPr/>
          <p:nvPr/>
        </p:nvSpPr>
        <p:spPr>
          <a:xfrm>
            <a:off x="194627" y="-8348"/>
            <a:ext cx="11159173" cy="859155"/>
          </a:xfrm>
          <a:prstGeom prst="rect">
            <a:avLst/>
          </a:prstGeom>
        </p:spPr>
        <p:txBody>
          <a:bodyPr wrap="square" lIns="121875" tIns="60936" rIns="121875" bIns="60936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  <a:tabLst>
                <a:tab pos="1890395" algn="l"/>
              </a:tabLs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34</a:t>
            </a:r>
            <a:r>
              <a:rPr lang="zh-CN" altLang="en-US" sz="3200" b="1" kern="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</a:rPr>
              <a:t>个省级行政区</a:t>
            </a:r>
            <a:endParaRPr lang="zh-CN" altLang="en-US" sz="3200" b="1" kern="100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123" name="图片 23553" descr="中国行政区图0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135877" y="568102"/>
            <a:ext cx="7877175" cy="665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" name="图片 123" descr="河北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489543" y="2597235"/>
            <a:ext cx="811212" cy="1208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 descr="内蒙古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375647" y="682402"/>
            <a:ext cx="3457575" cy="2992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 descr="安徽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724493" y="4102185"/>
            <a:ext cx="695325" cy="92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7" name="图片 126" descr="北京"/>
          <p:cNvPicPr>
            <a:picLocks noChangeAspect="1"/>
          </p:cNvPicPr>
          <p:nvPr/>
        </p:nvPicPr>
        <p:blipFill>
          <a:blip r:embed="rId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724493" y="2905210"/>
            <a:ext cx="231775" cy="252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图片 128" descr="福建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937218" y="5318210"/>
            <a:ext cx="652462" cy="847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图片 130" descr="甘肃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628868" y="2436898"/>
            <a:ext cx="2232025" cy="208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" name="图片 137" descr="广东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932330" y="5821448"/>
            <a:ext cx="1187450" cy="944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" name="图片 140" descr="广西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097305" y="5678573"/>
            <a:ext cx="1195388" cy="887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2" name="图片 141" descr="贵州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924268" y="5107073"/>
            <a:ext cx="984250" cy="858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" name="图片 142" descr="海南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752943" y="6829510"/>
            <a:ext cx="395287" cy="32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" name="图片 143" descr="河南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076793" y="3805323"/>
            <a:ext cx="866775" cy="898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5" name="图片 144" descr="湖南"/>
          <p:cNvPicPr>
            <a:picLocks noChangeAspect="1"/>
          </p:cNvPicPr>
          <p:nvPr/>
        </p:nvPicPr>
        <p:blipFill>
          <a:blip r:embed="rId1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789455" y="4991185"/>
            <a:ext cx="809625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6" name="图片 145" descr="江苏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922930" y="3979948"/>
            <a:ext cx="809625" cy="76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7" name="图片 146" descr="江西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581618" y="4957848"/>
            <a:ext cx="727075" cy="102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" name="图片 147" descr="辽宁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156293" y="2365460"/>
            <a:ext cx="881062" cy="852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图片 148" descr="宁夏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270343" y="3257635"/>
            <a:ext cx="417512" cy="73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" name="图片 149" descr="青海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057368" y="3086185"/>
            <a:ext cx="1939925" cy="145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图片 150" descr="山东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724493" y="3444960"/>
            <a:ext cx="1042987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" name="图片 151" descr="山西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027580" y="3013160"/>
            <a:ext cx="554038" cy="1116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" name="图片 152" descr="陕西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386230" y="3244935"/>
            <a:ext cx="761365" cy="1383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" name="图片 153" descr="上海"/>
          <p:cNvPicPr>
            <a:picLocks noChangeAspect="1"/>
          </p:cNvPicPr>
          <p:nvPr/>
        </p:nvPicPr>
        <p:blipFill>
          <a:blip r:embed="rId23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613493" y="4670510"/>
            <a:ext cx="119062" cy="106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图片 154" descr="四川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132105" y="4165685"/>
            <a:ext cx="1641475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6" name="图片 155" descr="西藏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323818" y="3373523"/>
            <a:ext cx="2962275" cy="198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7" name="图片 23577" descr="香港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0E8"/>
              </a:clrFrom>
              <a:clrTo>
                <a:srgbClr val="FFF0E8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581618" y="6326273"/>
            <a:ext cx="79375" cy="55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" name="图片 157" descr="浙江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229318" y="4741948"/>
            <a:ext cx="557212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9" name="图片 158" descr="重庆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292568" y="4597485"/>
            <a:ext cx="712787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" name="图片 159" descr="黑龙江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328397" y="637952"/>
            <a:ext cx="1655763" cy="165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1" name="图片 160" descr="新疆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107918" y="1124035"/>
            <a:ext cx="3081337" cy="2465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2" name="图片 161" descr="吉林"/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445218" y="1862223"/>
            <a:ext cx="1258887" cy="947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" name="图片 162" descr="云南"/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959068" y="5029285"/>
            <a:ext cx="1397000" cy="1484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" name="图片 163" descr="湖北"/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716430" y="4381585"/>
            <a:ext cx="1152525" cy="757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" name="图片 164" descr="天津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908643" y="3013160"/>
            <a:ext cx="176212" cy="319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6" name="图片 165" descr="台湾"/>
          <p:cNvPicPr>
            <a:picLocks noChangeAspect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618255" y="5821448"/>
            <a:ext cx="258763" cy="61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7" name="内容占位符 1" descr="新疆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8653" y="1022342"/>
            <a:ext cx="3206791" cy="25668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" name="图片 167" descr="西藏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3818" y="3373523"/>
            <a:ext cx="2962275" cy="198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0" name="图片 169" descr="广西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7305" y="5678573"/>
            <a:ext cx="1195388" cy="887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1" name="图片 170" descr="宁夏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0343" y="3257635"/>
            <a:ext cx="417512" cy="73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2" name="图片 171" descr="内蒙古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5647" y="669702"/>
            <a:ext cx="3457575" cy="299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3" name="文本框 172"/>
          <p:cNvSpPr txBox="1"/>
          <p:nvPr/>
        </p:nvSpPr>
        <p:spPr>
          <a:xfrm>
            <a:off x="1385520" y="3859632"/>
            <a:ext cx="2672080" cy="521970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西藏藏族自治区</a:t>
            </a:r>
          </a:p>
        </p:txBody>
      </p:sp>
      <p:sp>
        <p:nvSpPr>
          <p:cNvPr id="174" name="文本框 173"/>
          <p:cNvSpPr txBox="1"/>
          <p:nvPr/>
        </p:nvSpPr>
        <p:spPr>
          <a:xfrm>
            <a:off x="1029986" y="2851438"/>
            <a:ext cx="3383280" cy="521970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新疆维吾尔族自治区</a:t>
            </a:r>
          </a:p>
        </p:txBody>
      </p:sp>
      <p:sp>
        <p:nvSpPr>
          <p:cNvPr id="175" name="文本框 174"/>
          <p:cNvSpPr txBox="1"/>
          <p:nvPr/>
        </p:nvSpPr>
        <p:spPr>
          <a:xfrm>
            <a:off x="6147138" y="5965537"/>
            <a:ext cx="2316480" cy="460375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广西壮族自治区</a:t>
            </a:r>
          </a:p>
        </p:txBody>
      </p:sp>
      <p:sp>
        <p:nvSpPr>
          <p:cNvPr id="176" name="文本框 175"/>
          <p:cNvSpPr txBox="1"/>
          <p:nvPr/>
        </p:nvSpPr>
        <p:spPr>
          <a:xfrm>
            <a:off x="6386489" y="3257763"/>
            <a:ext cx="2316480" cy="460375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宁夏回族自治区</a:t>
            </a:r>
          </a:p>
        </p:txBody>
      </p:sp>
      <p:sp>
        <p:nvSpPr>
          <p:cNvPr id="177" name="文本框 176"/>
          <p:cNvSpPr txBox="1"/>
          <p:nvPr/>
        </p:nvSpPr>
        <p:spPr>
          <a:xfrm>
            <a:off x="6451882" y="2137196"/>
            <a:ext cx="2011680" cy="460375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内蒙古自治区</a:t>
            </a:r>
          </a:p>
        </p:txBody>
      </p:sp>
      <p:pic>
        <p:nvPicPr>
          <p:cNvPr id="178" name="图片 17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-2968" y="918221"/>
            <a:ext cx="6100585" cy="3463284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2968" y="3805032"/>
            <a:ext cx="6100585" cy="3463284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97617" y="918221"/>
            <a:ext cx="6100585" cy="3463284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105985" y="3559260"/>
            <a:ext cx="6100585" cy="3463284"/>
          </a:xfrm>
          <a:prstGeom prst="rect">
            <a:avLst/>
          </a:prstGeom>
        </p:spPr>
      </p:pic>
      <p:pic>
        <p:nvPicPr>
          <p:cNvPr id="182" name="图片 18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78571" y="2880643"/>
            <a:ext cx="6100585" cy="34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 90"/>
          <p:cNvSpPr>
            <a:spLocks noGrp="1"/>
          </p:cNvSpPr>
          <p:nvPr>
            <p:ph type="title"/>
          </p:nvPr>
        </p:nvSpPr>
        <p:spPr>
          <a:xfrm>
            <a:off x="609601" y="0"/>
            <a:ext cx="10972800" cy="927884"/>
          </a:xfrm>
        </p:spPr>
        <p:txBody>
          <a:bodyPr>
            <a:normAutofit/>
          </a:bodyPr>
          <a:lstStyle/>
          <a:p>
            <a:r>
              <a:rPr lang="en-US" altLang="zh-CN"/>
              <a:t>2</a:t>
            </a:r>
            <a:r>
              <a:rPr lang="zh-CN" altLang="en-US"/>
              <a:t>个特别行政区</a:t>
            </a:r>
          </a:p>
        </p:txBody>
      </p:sp>
      <p:pic>
        <p:nvPicPr>
          <p:cNvPr id="116" name="图片 115" descr="河北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492215" y="2285563"/>
            <a:ext cx="811212" cy="1208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图片 116" descr="内蒙古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350677" y="298013"/>
            <a:ext cx="3457575" cy="2992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 descr="安徽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727165" y="3790513"/>
            <a:ext cx="695325" cy="92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 descr="北京"/>
          <p:cNvPicPr>
            <a:picLocks noChangeAspect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727165" y="2593538"/>
            <a:ext cx="231775" cy="252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图片 119" descr="福建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939890" y="5006538"/>
            <a:ext cx="652462" cy="847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 descr="甘肃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631540" y="2125226"/>
            <a:ext cx="2232025" cy="208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" name="图片 121" descr="广东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935002" y="5509776"/>
            <a:ext cx="1187450" cy="944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图片 122" descr="广西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099977" y="5366901"/>
            <a:ext cx="1195388" cy="887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" name="图片 123" descr="贵州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926940" y="4795401"/>
            <a:ext cx="984250" cy="858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 descr="海南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755615" y="6517838"/>
            <a:ext cx="395287" cy="32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 descr="河南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079465" y="3493651"/>
            <a:ext cx="866775" cy="898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" name="图片 132" descr="湖南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792127" y="4679513"/>
            <a:ext cx="809625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" name="图片 136" descr="江苏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925602" y="3668276"/>
            <a:ext cx="809625" cy="76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" name="图片 137" descr="江西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584290" y="4646176"/>
            <a:ext cx="727075" cy="102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" name="图片 138" descr="辽宁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158965" y="2053788"/>
            <a:ext cx="881062" cy="852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0" name="图片 139" descr="宁夏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273015" y="2945963"/>
            <a:ext cx="417512" cy="73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" name="图片 140" descr="青海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060040" y="2774513"/>
            <a:ext cx="1939925" cy="145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2" name="图片 141" descr="山东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727165" y="3133288"/>
            <a:ext cx="1042987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" name="图片 142" descr="山西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030252" y="2701488"/>
            <a:ext cx="554038" cy="1116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" name="图片 143" descr="陕西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388902" y="2933263"/>
            <a:ext cx="761365" cy="1383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5" name="图片 144" descr="上海"/>
          <p:cNvPicPr>
            <a:picLocks noChangeAspect="1"/>
          </p:cNvPicPr>
          <p:nvPr/>
        </p:nvPicPr>
        <p:blipFill>
          <a:blip r:embed="rId22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616165" y="4358838"/>
            <a:ext cx="119062" cy="106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6" name="图片 145" descr="四川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134777" y="3854013"/>
            <a:ext cx="1641475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7" name="图片 146" descr="西藏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326490" y="3061851"/>
            <a:ext cx="2962275" cy="198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" name="图片 23577" descr="香港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0E8"/>
              </a:clrFrom>
              <a:clrTo>
                <a:srgbClr val="FFF0E8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584290" y="6014601"/>
            <a:ext cx="79375" cy="55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图片 148" descr="浙江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231990" y="4430276"/>
            <a:ext cx="557212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" name="图片 149" descr="重庆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295240" y="4285813"/>
            <a:ext cx="712787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图片 150" descr="黑龙江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303427" y="253563"/>
            <a:ext cx="1655763" cy="165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" name="图片 151" descr="新疆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110590" y="812363"/>
            <a:ext cx="3081337" cy="2465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" name="图片 152" descr="吉林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447890" y="1550551"/>
            <a:ext cx="1258887" cy="947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" name="图片 153" descr="云南"/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961740" y="4717613"/>
            <a:ext cx="1397000" cy="1484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图片 154" descr="湖北"/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719102" y="4069913"/>
            <a:ext cx="1152525" cy="757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6" name="图片 155" descr="天津"/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911315" y="2701488"/>
            <a:ext cx="176212" cy="319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7" name="图片 156" descr="台湾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8620927" y="5509776"/>
            <a:ext cx="258763" cy="61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" name="椭圆 157"/>
          <p:cNvSpPr/>
          <p:nvPr/>
        </p:nvSpPr>
        <p:spPr>
          <a:xfrm>
            <a:off x="7449987" y="6103818"/>
            <a:ext cx="133985" cy="984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charset="-122"/>
              <a:cs typeface="+mn-cs"/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7601752" y="5971738"/>
            <a:ext cx="133985" cy="984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charset="-122"/>
              <a:cs typeface="+mn-cs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7945892" y="5741478"/>
            <a:ext cx="2316480" cy="460375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香港特别行政区</a:t>
            </a:r>
          </a:p>
        </p:txBody>
      </p:sp>
      <p:sp>
        <p:nvSpPr>
          <p:cNvPr id="161" name="文本框 160"/>
          <p:cNvSpPr txBox="1"/>
          <p:nvPr/>
        </p:nvSpPr>
        <p:spPr>
          <a:xfrm>
            <a:off x="7517982" y="6254463"/>
            <a:ext cx="2316480" cy="460375"/>
          </a:xfrm>
          <a:prstGeom prst="rect">
            <a:avLst/>
          </a:prstGeom>
          <a:solidFill>
            <a:srgbClr val="6699FF"/>
          </a:solidFill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澳门特别行政区</a:t>
            </a:r>
          </a:p>
        </p:txBody>
      </p:sp>
      <p:pic>
        <p:nvPicPr>
          <p:cNvPr id="162" name="图片 16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100289" y="2210897"/>
            <a:ext cx="6100585" cy="3463284"/>
          </a:xfrm>
          <a:prstGeom prst="rect">
            <a:avLst/>
          </a:prstGeom>
        </p:spPr>
      </p:pic>
      <p:pic>
        <p:nvPicPr>
          <p:cNvPr id="163" name="图片 16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-296" y="3277500"/>
            <a:ext cx="6100585" cy="34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图片 23553" descr="中国行政区图0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8675" y="0"/>
            <a:ext cx="7877175" cy="665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图片 23554" descr="河北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6813" y="2076450"/>
            <a:ext cx="811212" cy="1208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7" name="图片 23556" descr="安徽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1763" y="3581400"/>
            <a:ext cx="695325" cy="92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9" name="图片 23558" descr="福建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4488" y="4797425"/>
            <a:ext cx="652462" cy="847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0" name="图片 23559" descr="甘肃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6138" y="1916113"/>
            <a:ext cx="2232025" cy="208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1" name="图片 23560" descr="广东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9600" y="5300663"/>
            <a:ext cx="1187450" cy="944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3" name="图片 23562" descr="贵州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538" y="4586288"/>
            <a:ext cx="984250" cy="858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4" name="图片 23563" descr="海南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0213" y="6308725"/>
            <a:ext cx="395287" cy="32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5" name="图片 23564" descr="河南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063" y="3284538"/>
            <a:ext cx="866775" cy="898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6" name="图片 23565" descr="湖南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7205" y="4455160"/>
            <a:ext cx="809625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7" name="图片 23566" descr="江苏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165" y="3459163"/>
            <a:ext cx="809625" cy="76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8" name="图片 23567" descr="江西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8408" y="4421823"/>
            <a:ext cx="727075" cy="102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9" name="图片 23568" descr="辽宁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3563" y="1844675"/>
            <a:ext cx="881062" cy="852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71" name="图片 23570" descr="青海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4638" y="2565400"/>
            <a:ext cx="1939925" cy="145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72" name="图片 23571" descr="山东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1283" y="2924175"/>
            <a:ext cx="1042987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73" name="图片 23572" descr="山西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4850" y="2492375"/>
            <a:ext cx="554038" cy="1116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74" name="图片 23573" descr="陕西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3338" y="2708275"/>
            <a:ext cx="792162" cy="1436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76" name="图片 23575" descr="四川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4295" y="3644900"/>
            <a:ext cx="1641475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79" name="图片 23578" descr="浙江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588" y="4221163"/>
            <a:ext cx="557212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81" name="图片 23580" descr="黑龙江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025" y="44450"/>
            <a:ext cx="1655763" cy="165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83" name="图片 23582" descr="吉林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2488" y="1341438"/>
            <a:ext cx="1258887" cy="947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84" name="图片 23583" descr="云南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6338" y="4523740"/>
            <a:ext cx="1397000" cy="1484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85" name="图片 23584" descr="湖北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3700" y="3860800"/>
            <a:ext cx="1152525" cy="757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87" name="图片 23586" descr="台湾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5525" y="5300663"/>
            <a:ext cx="258763" cy="61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838200" y="44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省级行政区</a:t>
            </a: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41605" y="59055"/>
            <a:ext cx="2999527" cy="57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其他：共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个省</a:t>
            </a:r>
          </a:p>
          <a:p>
            <a:pPr marL="0" indent="0"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84105" y="1341755"/>
            <a:ext cx="1767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东北三省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05240" y="949325"/>
            <a:ext cx="101981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黑龙江</a:t>
            </a:r>
            <a:endParaRPr lang="zh-CN" altLang="en-US" b="1">
              <a:latin typeface="楷体_GB2312"/>
              <a:ea typeface="楷体_GB231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28405" y="1570355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吉林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96605" y="2121535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辽宁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89775" y="2693035"/>
            <a:ext cx="459740" cy="76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  <a:sym typeface="+mn-ea"/>
              </a:rPr>
              <a:t>山西</a:t>
            </a:r>
            <a:endParaRPr lang="zh-CN" altLang="en-US" b="1">
              <a:latin typeface="楷体_GB2312"/>
              <a:ea typeface="楷体_GB231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65745" y="304292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山东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03795" y="2261235"/>
            <a:ext cx="459740" cy="76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  <a:sym typeface="+mn-ea"/>
              </a:rPr>
              <a:t>河北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145020" y="358140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河南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77100" y="545973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广东</a:t>
            </a:r>
          </a:p>
        </p:txBody>
      </p:sp>
      <p:pic>
        <p:nvPicPr>
          <p:cNvPr id="15" name="图片 14" descr="广西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600" y="5114925"/>
            <a:ext cx="1295400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6450965" y="545973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广西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027545" y="4055745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湖北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915150" y="4746625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湖南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206615" y="6308725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海南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905240" y="5410835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台湾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523095" y="2263140"/>
            <a:ext cx="24098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省份名称对称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22460" y="3027680"/>
            <a:ext cx="24098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通过形状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705600" y="3259455"/>
            <a:ext cx="459740" cy="76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  <a:sym typeface="+mn-ea"/>
              </a:rPr>
              <a:t>陕西</a:t>
            </a:r>
          </a:p>
        </p:txBody>
      </p:sp>
      <p:sp>
        <p:nvSpPr>
          <p:cNvPr id="24" name="线形标注 1 23"/>
          <p:cNvSpPr/>
          <p:nvPr/>
        </p:nvSpPr>
        <p:spPr>
          <a:xfrm>
            <a:off x="6383655" y="1317625"/>
            <a:ext cx="1764030" cy="503555"/>
          </a:xfrm>
          <a:prstGeom prst="borderCallout1">
            <a:avLst>
              <a:gd name="adj1" fmla="val 391046"/>
              <a:gd name="adj2" fmla="val 32325"/>
              <a:gd name="adj3" fmla="val 97351"/>
              <a:gd name="adj4" fmla="val 50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跪着的兵马俑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23915" y="3046095"/>
            <a:ext cx="459740" cy="76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  <a:sym typeface="+mn-ea"/>
              </a:rPr>
              <a:t>甘肃</a:t>
            </a:r>
          </a:p>
        </p:txBody>
      </p:sp>
      <p:sp>
        <p:nvSpPr>
          <p:cNvPr id="26" name="线形标注 1 25"/>
          <p:cNvSpPr/>
          <p:nvPr/>
        </p:nvSpPr>
        <p:spPr>
          <a:xfrm>
            <a:off x="4890135" y="1066800"/>
            <a:ext cx="1494155" cy="503555"/>
          </a:xfrm>
          <a:prstGeom prst="borderCallout1">
            <a:avLst>
              <a:gd name="adj1" fmla="val 291172"/>
              <a:gd name="adj2" fmla="val 13318"/>
              <a:gd name="adj3" fmla="val 97351"/>
              <a:gd name="adj4" fmla="val 50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狭长的桥梁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707890" y="307340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青海</a:t>
            </a:r>
          </a:p>
        </p:txBody>
      </p:sp>
      <p:sp>
        <p:nvSpPr>
          <p:cNvPr id="28" name="线形标注 1 27"/>
          <p:cNvSpPr/>
          <p:nvPr/>
        </p:nvSpPr>
        <p:spPr>
          <a:xfrm>
            <a:off x="2494280" y="3105150"/>
            <a:ext cx="1494155" cy="503555"/>
          </a:xfrm>
          <a:prstGeom prst="borderCallout1">
            <a:avLst>
              <a:gd name="adj1" fmla="val 67213"/>
              <a:gd name="adj2" fmla="val 150998"/>
              <a:gd name="adj3" fmla="val 48928"/>
              <a:gd name="adj4" fmla="val 1026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玉兔，因青海湖而得名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633085" y="414020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四川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330825" y="516255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云南</a:t>
            </a:r>
          </a:p>
        </p:txBody>
      </p:sp>
      <p:sp>
        <p:nvSpPr>
          <p:cNvPr id="31" name="线形标注 1 30"/>
          <p:cNvSpPr/>
          <p:nvPr/>
        </p:nvSpPr>
        <p:spPr>
          <a:xfrm>
            <a:off x="3807460" y="5391785"/>
            <a:ext cx="900430" cy="503555"/>
          </a:xfrm>
          <a:prstGeom prst="borderCallout1">
            <a:avLst>
              <a:gd name="adj1" fmla="val 27868"/>
              <a:gd name="adj2" fmla="val 193300"/>
              <a:gd name="adj3" fmla="val 48928"/>
              <a:gd name="adj4" fmla="val 1026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孔雀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194425" y="489458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贵州</a:t>
            </a:r>
          </a:p>
        </p:txBody>
      </p:sp>
      <p:sp>
        <p:nvSpPr>
          <p:cNvPr id="33" name="线形标注 1 32"/>
          <p:cNvSpPr/>
          <p:nvPr/>
        </p:nvSpPr>
        <p:spPr>
          <a:xfrm>
            <a:off x="4304030" y="4826635"/>
            <a:ext cx="1097915" cy="503555"/>
          </a:xfrm>
          <a:prstGeom prst="borderCallout1">
            <a:avLst>
              <a:gd name="adj1" fmla="val 67213"/>
              <a:gd name="adj2" fmla="val 196182"/>
              <a:gd name="adj3" fmla="val 48928"/>
              <a:gd name="adj4" fmla="val 1026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云贵高原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549515" y="4618355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江西</a:t>
            </a:r>
          </a:p>
        </p:txBody>
      </p:sp>
      <p:sp>
        <p:nvSpPr>
          <p:cNvPr id="35" name="线形标注 1 34"/>
          <p:cNvSpPr/>
          <p:nvPr/>
        </p:nvSpPr>
        <p:spPr>
          <a:xfrm>
            <a:off x="7896225" y="5895340"/>
            <a:ext cx="2332990" cy="503555"/>
          </a:xfrm>
          <a:prstGeom prst="borderCallout1">
            <a:avLst>
              <a:gd name="adj1" fmla="val -171878"/>
              <a:gd name="adj2" fmla="val -1339"/>
              <a:gd name="adj3" fmla="val -11601"/>
              <a:gd name="adj4" fmla="val 518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男人头像，与湖南为夫妻头像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922895" y="5023485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福建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214360" y="442214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浙江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089265" y="358140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江苏</a:t>
            </a:r>
          </a:p>
        </p:txBody>
      </p:sp>
      <p:sp>
        <p:nvSpPr>
          <p:cNvPr id="39" name="线形标注 1 38"/>
          <p:cNvSpPr/>
          <p:nvPr/>
        </p:nvSpPr>
        <p:spPr>
          <a:xfrm>
            <a:off x="9906635" y="4306570"/>
            <a:ext cx="1921510" cy="503555"/>
          </a:xfrm>
          <a:prstGeom prst="borderCallout1">
            <a:avLst>
              <a:gd name="adj1" fmla="val -5422"/>
              <a:gd name="adj2" fmla="val -60875"/>
              <a:gd name="adj3" fmla="val 45901"/>
              <a:gd name="adj4" fmla="val 13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江浙沪包邮地区</a:t>
            </a:r>
          </a:p>
        </p:txBody>
      </p:sp>
      <p:pic>
        <p:nvPicPr>
          <p:cNvPr id="40" name="图片 39" descr="上海"/>
          <p:cNvPicPr>
            <a:picLocks noChangeAspect="1"/>
          </p:cNvPicPr>
          <p:nvPr/>
        </p:nvPicPr>
        <p:blipFill>
          <a:blip r:embed="rId28">
            <a:clrChange>
              <a:clrFrom>
                <a:srgbClr val="F5FFFF"/>
              </a:clrFrom>
              <a:clrTo>
                <a:srgbClr val="F5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6635" y="4093210"/>
            <a:ext cx="158115" cy="142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8585200" y="398018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上海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759065" y="3867150"/>
            <a:ext cx="6940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_GB2312" panose="02010609030101010101" charset="-122"/>
                <a:ea typeface="楷体_GB2312" panose="02010609030101010101" charset="-122"/>
              </a:rPr>
              <a:t>安徽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26541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3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3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3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3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/>
      <p:bldP spid="38" grpId="0"/>
      <p:bldP spid="39" grpId="0" animBg="1"/>
      <p:bldP spid="41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0825" y="897890"/>
            <a:ext cx="8579485" cy="5960110"/>
            <a:chOff x="-2" y="0"/>
            <a:chExt cx="5764" cy="4320"/>
          </a:xfrm>
        </p:grpSpPr>
        <p:pic>
          <p:nvPicPr>
            <p:cNvPr id="26627" name="Picture 3" descr="未标题-1 拷贝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60" cy="429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8" name="Line 4"/>
            <p:cNvSpPr/>
            <p:nvPr/>
          </p:nvSpPr>
          <p:spPr>
            <a:xfrm>
              <a:off x="3992" y="0"/>
              <a:ext cx="385" cy="4320"/>
            </a:xfrm>
            <a:prstGeom prst="line">
              <a:avLst/>
            </a:prstGeom>
            <a:ln w="444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29" name="Line 5"/>
            <p:cNvSpPr/>
            <p:nvPr/>
          </p:nvSpPr>
          <p:spPr>
            <a:xfrm>
              <a:off x="3198" y="0"/>
              <a:ext cx="91" cy="4320"/>
            </a:xfrm>
            <a:prstGeom prst="line">
              <a:avLst/>
            </a:prstGeom>
            <a:ln w="444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30" name="Line 6"/>
            <p:cNvSpPr/>
            <p:nvPr/>
          </p:nvSpPr>
          <p:spPr>
            <a:xfrm flipH="1">
              <a:off x="2268" y="0"/>
              <a:ext cx="227" cy="4320"/>
            </a:xfrm>
            <a:prstGeom prst="line">
              <a:avLst/>
            </a:prstGeom>
            <a:ln w="444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31" name="Line 7"/>
            <p:cNvSpPr/>
            <p:nvPr/>
          </p:nvSpPr>
          <p:spPr>
            <a:xfrm flipH="1">
              <a:off x="1180" y="0"/>
              <a:ext cx="499" cy="4320"/>
            </a:xfrm>
            <a:prstGeom prst="line">
              <a:avLst/>
            </a:prstGeom>
            <a:ln w="444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32" name="Freeform 8"/>
            <p:cNvSpPr/>
            <p:nvPr/>
          </p:nvSpPr>
          <p:spPr>
            <a:xfrm>
              <a:off x="0" y="2523"/>
              <a:ext cx="5762" cy="371"/>
            </a:xfrm>
            <a:custGeom>
              <a:avLst/>
              <a:gdLst>
                <a:gd name="txL" fmla="*/ 0 w 4989"/>
                <a:gd name="txT" fmla="*/ 0 h 642"/>
                <a:gd name="txR" fmla="*/ 4989 w 4989"/>
                <a:gd name="txB" fmla="*/ 642 h 642"/>
              </a:gdLst>
              <a:ahLst/>
              <a:cxnLst>
                <a:cxn ang="0">
                  <a:pos x="0" y="53"/>
                </a:cxn>
                <a:cxn ang="0">
                  <a:pos x="1362" y="315"/>
                </a:cxn>
                <a:cxn ang="0">
                  <a:pos x="2514" y="367"/>
                </a:cxn>
                <a:cxn ang="0">
                  <a:pos x="3562" y="341"/>
                </a:cxn>
                <a:cxn ang="0">
                  <a:pos x="4714" y="236"/>
                </a:cxn>
                <a:cxn ang="0">
                  <a:pos x="5762" y="0"/>
                </a:cxn>
              </a:cxnLst>
              <a:rect l="txL" t="txT" r="txR" b="txB"/>
              <a:pathLst>
                <a:path w="4989" h="642">
                  <a:moveTo>
                    <a:pt x="0" y="91"/>
                  </a:moveTo>
                  <a:cubicBezTo>
                    <a:pt x="408" y="272"/>
                    <a:pt x="816" y="454"/>
                    <a:pt x="1179" y="545"/>
                  </a:cubicBezTo>
                  <a:cubicBezTo>
                    <a:pt x="1542" y="636"/>
                    <a:pt x="1860" y="628"/>
                    <a:pt x="2177" y="635"/>
                  </a:cubicBezTo>
                  <a:cubicBezTo>
                    <a:pt x="2494" y="642"/>
                    <a:pt x="2767" y="628"/>
                    <a:pt x="3084" y="590"/>
                  </a:cubicBezTo>
                  <a:cubicBezTo>
                    <a:pt x="3401" y="552"/>
                    <a:pt x="3765" y="507"/>
                    <a:pt x="4082" y="409"/>
                  </a:cubicBezTo>
                  <a:cubicBezTo>
                    <a:pt x="4399" y="311"/>
                    <a:pt x="4694" y="155"/>
                    <a:pt x="4989" y="0"/>
                  </a:cubicBezTo>
                </a:path>
              </a:pathLst>
            </a:custGeom>
            <a:noFill/>
            <a:ln w="444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6633" name="Freeform 9"/>
            <p:cNvSpPr/>
            <p:nvPr/>
          </p:nvSpPr>
          <p:spPr>
            <a:xfrm>
              <a:off x="-2" y="3521"/>
              <a:ext cx="5762" cy="99"/>
            </a:xfrm>
            <a:custGeom>
              <a:avLst/>
              <a:gdLst>
                <a:gd name="txL" fmla="*/ 0 w 4989"/>
                <a:gd name="txT" fmla="*/ 0 h 642"/>
                <a:gd name="txR" fmla="*/ 4989 w 4989"/>
                <a:gd name="txB" fmla="*/ 642 h 642"/>
              </a:gdLst>
              <a:ahLst/>
              <a:cxnLst>
                <a:cxn ang="0">
                  <a:pos x="0" y="14"/>
                </a:cxn>
                <a:cxn ang="0">
                  <a:pos x="1362" y="84"/>
                </a:cxn>
                <a:cxn ang="0">
                  <a:pos x="2514" y="98"/>
                </a:cxn>
                <a:cxn ang="0">
                  <a:pos x="3562" y="91"/>
                </a:cxn>
                <a:cxn ang="0">
                  <a:pos x="4714" y="63"/>
                </a:cxn>
                <a:cxn ang="0">
                  <a:pos x="5762" y="0"/>
                </a:cxn>
              </a:cxnLst>
              <a:rect l="txL" t="txT" r="txR" b="txB"/>
              <a:pathLst>
                <a:path w="4989" h="642">
                  <a:moveTo>
                    <a:pt x="0" y="91"/>
                  </a:moveTo>
                  <a:cubicBezTo>
                    <a:pt x="408" y="272"/>
                    <a:pt x="816" y="454"/>
                    <a:pt x="1179" y="545"/>
                  </a:cubicBezTo>
                  <a:cubicBezTo>
                    <a:pt x="1542" y="636"/>
                    <a:pt x="1860" y="628"/>
                    <a:pt x="2177" y="635"/>
                  </a:cubicBezTo>
                  <a:cubicBezTo>
                    <a:pt x="2494" y="642"/>
                    <a:pt x="2767" y="628"/>
                    <a:pt x="3084" y="590"/>
                  </a:cubicBezTo>
                  <a:cubicBezTo>
                    <a:pt x="3401" y="552"/>
                    <a:pt x="3765" y="507"/>
                    <a:pt x="4082" y="409"/>
                  </a:cubicBezTo>
                  <a:cubicBezTo>
                    <a:pt x="4399" y="311"/>
                    <a:pt x="4694" y="155"/>
                    <a:pt x="4989" y="0"/>
                  </a:cubicBezTo>
                </a:path>
              </a:pathLst>
            </a:custGeom>
            <a:noFill/>
            <a:ln w="44450" cap="flat" cmpd="sng">
              <a:solidFill>
                <a:srgbClr val="FF0000"/>
              </a:solidFill>
              <a:prstDash val="dash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6634" name="Freeform 10"/>
            <p:cNvSpPr/>
            <p:nvPr/>
          </p:nvSpPr>
          <p:spPr>
            <a:xfrm>
              <a:off x="0" y="1434"/>
              <a:ext cx="5760" cy="272"/>
            </a:xfrm>
            <a:custGeom>
              <a:avLst/>
              <a:gdLst>
                <a:gd name="txL" fmla="*/ 0 w 4989"/>
                <a:gd name="txT" fmla="*/ 0 h 642"/>
                <a:gd name="txR" fmla="*/ 4989 w 4989"/>
                <a:gd name="txB" fmla="*/ 642 h 642"/>
              </a:gdLst>
              <a:ahLst/>
              <a:cxnLst>
                <a:cxn ang="0">
                  <a:pos x="0" y="39"/>
                </a:cxn>
                <a:cxn ang="0">
                  <a:pos x="1361" y="231"/>
                </a:cxn>
                <a:cxn ang="0">
                  <a:pos x="2513" y="269"/>
                </a:cxn>
                <a:cxn ang="0">
                  <a:pos x="3561" y="250"/>
                </a:cxn>
                <a:cxn ang="0">
                  <a:pos x="4713" y="173"/>
                </a:cxn>
                <a:cxn ang="0">
                  <a:pos x="5760" y="0"/>
                </a:cxn>
              </a:cxnLst>
              <a:rect l="txL" t="txT" r="txR" b="txB"/>
              <a:pathLst>
                <a:path w="4989" h="642">
                  <a:moveTo>
                    <a:pt x="0" y="91"/>
                  </a:moveTo>
                  <a:cubicBezTo>
                    <a:pt x="408" y="272"/>
                    <a:pt x="816" y="454"/>
                    <a:pt x="1179" y="545"/>
                  </a:cubicBezTo>
                  <a:cubicBezTo>
                    <a:pt x="1542" y="636"/>
                    <a:pt x="1860" y="628"/>
                    <a:pt x="2177" y="635"/>
                  </a:cubicBezTo>
                  <a:cubicBezTo>
                    <a:pt x="2494" y="642"/>
                    <a:pt x="2767" y="628"/>
                    <a:pt x="3084" y="590"/>
                  </a:cubicBezTo>
                  <a:cubicBezTo>
                    <a:pt x="3401" y="552"/>
                    <a:pt x="3765" y="507"/>
                    <a:pt x="4082" y="409"/>
                  </a:cubicBezTo>
                  <a:cubicBezTo>
                    <a:pt x="4399" y="311"/>
                    <a:pt x="4694" y="155"/>
                    <a:pt x="4989" y="0"/>
                  </a:cubicBezTo>
                </a:path>
              </a:pathLst>
            </a:custGeom>
            <a:noFill/>
            <a:ln w="444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6635" name="Freeform 11"/>
            <p:cNvSpPr/>
            <p:nvPr/>
          </p:nvSpPr>
          <p:spPr>
            <a:xfrm>
              <a:off x="612" y="0"/>
              <a:ext cx="5148" cy="573"/>
            </a:xfrm>
            <a:custGeom>
              <a:avLst/>
              <a:gdLst>
                <a:gd name="txL" fmla="*/ 0 w 4989"/>
                <a:gd name="txT" fmla="*/ 0 h 642"/>
                <a:gd name="txR" fmla="*/ 4989 w 4989"/>
                <a:gd name="txB" fmla="*/ 642 h 642"/>
              </a:gdLst>
              <a:ahLst/>
              <a:cxnLst>
                <a:cxn ang="0">
                  <a:pos x="0" y="81"/>
                </a:cxn>
                <a:cxn ang="0">
                  <a:pos x="1217" y="486"/>
                </a:cxn>
                <a:cxn ang="0">
                  <a:pos x="2246" y="567"/>
                </a:cxn>
                <a:cxn ang="0">
                  <a:pos x="3182" y="527"/>
                </a:cxn>
                <a:cxn ang="0">
                  <a:pos x="4212" y="365"/>
                </a:cxn>
                <a:cxn ang="0">
                  <a:pos x="5148" y="0"/>
                </a:cxn>
              </a:cxnLst>
              <a:rect l="txL" t="txT" r="txR" b="txB"/>
              <a:pathLst>
                <a:path w="4989" h="642">
                  <a:moveTo>
                    <a:pt x="0" y="91"/>
                  </a:moveTo>
                  <a:cubicBezTo>
                    <a:pt x="408" y="272"/>
                    <a:pt x="816" y="454"/>
                    <a:pt x="1179" y="545"/>
                  </a:cubicBezTo>
                  <a:cubicBezTo>
                    <a:pt x="1542" y="636"/>
                    <a:pt x="1860" y="628"/>
                    <a:pt x="2177" y="635"/>
                  </a:cubicBezTo>
                  <a:cubicBezTo>
                    <a:pt x="2494" y="642"/>
                    <a:pt x="2767" y="628"/>
                    <a:pt x="3084" y="590"/>
                  </a:cubicBezTo>
                  <a:cubicBezTo>
                    <a:pt x="3401" y="552"/>
                    <a:pt x="3765" y="507"/>
                    <a:pt x="4082" y="409"/>
                  </a:cubicBezTo>
                  <a:cubicBezTo>
                    <a:pt x="4399" y="311"/>
                    <a:pt x="4694" y="155"/>
                    <a:pt x="4989" y="0"/>
                  </a:cubicBezTo>
                </a:path>
              </a:pathLst>
            </a:custGeom>
            <a:noFill/>
            <a:ln w="444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6636" name="Text Box 12"/>
            <p:cNvSpPr txBox="1"/>
            <p:nvPr/>
          </p:nvSpPr>
          <p:spPr>
            <a:xfrm>
              <a:off x="1429" y="210"/>
              <a:ext cx="499" cy="2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20204" pitchFamily="34" charset="0"/>
                </a:rPr>
                <a:t>90</a:t>
              </a:r>
              <a:r>
                <a:rPr lang="en-US" altLang="zh-CN" b="1" baseline="30000">
                  <a:latin typeface="Arial" panose="020B0604020202020204" pitchFamily="34" charset="0"/>
                </a:rPr>
                <a:t>0</a:t>
              </a:r>
              <a:r>
                <a:rPr lang="en-US" altLang="zh-CN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26637" name="Rectangle 13"/>
            <p:cNvSpPr/>
            <p:nvPr/>
          </p:nvSpPr>
          <p:spPr>
            <a:xfrm>
              <a:off x="2245" y="210"/>
              <a:ext cx="503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b="1">
                  <a:latin typeface="Arial" panose="020B0604020202020204" pitchFamily="34" charset="0"/>
                </a:rPr>
                <a:t>100</a:t>
              </a:r>
              <a:r>
                <a:rPr lang="en-US" altLang="zh-CN" b="1" baseline="30000">
                  <a:latin typeface="Arial" panose="020B0604020202020204" pitchFamily="34" charset="0"/>
                </a:rPr>
                <a:t>0</a:t>
              </a:r>
              <a:r>
                <a:rPr lang="en-US" altLang="zh-CN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26638" name="Rectangle 14"/>
            <p:cNvSpPr/>
            <p:nvPr/>
          </p:nvSpPr>
          <p:spPr>
            <a:xfrm>
              <a:off x="3016" y="210"/>
              <a:ext cx="550" cy="2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Arial" panose="020B0604020202020204" pitchFamily="34" charset="0"/>
                </a:rPr>
                <a:t>110</a:t>
              </a:r>
              <a:r>
                <a:rPr lang="en-US" altLang="zh-CN" b="1" baseline="30000">
                  <a:latin typeface="Arial" panose="020B0604020202020204" pitchFamily="34" charset="0"/>
                </a:rPr>
                <a:t>0</a:t>
              </a:r>
              <a:r>
                <a:rPr lang="en-US" altLang="zh-CN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26639" name="Rectangle 15"/>
            <p:cNvSpPr/>
            <p:nvPr/>
          </p:nvSpPr>
          <p:spPr>
            <a:xfrm>
              <a:off x="3787" y="164"/>
              <a:ext cx="551" cy="2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Arial" panose="020B0604020202020204" pitchFamily="34" charset="0"/>
                </a:rPr>
                <a:t>120</a:t>
              </a:r>
              <a:r>
                <a:rPr lang="en-US" altLang="zh-CN" b="1" baseline="30000">
                  <a:latin typeface="Arial" panose="020B0604020202020204" pitchFamily="34" charset="0"/>
                </a:rPr>
                <a:t>0</a:t>
              </a:r>
              <a:r>
                <a:rPr lang="en-US" altLang="zh-CN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26640" name="Rectangle 16"/>
            <p:cNvSpPr/>
            <p:nvPr/>
          </p:nvSpPr>
          <p:spPr>
            <a:xfrm>
              <a:off x="385" y="3475"/>
              <a:ext cx="771" cy="2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latin typeface="Arial" panose="020B0604020202020204" pitchFamily="34" charset="0"/>
                </a:rPr>
                <a:t>北回归线</a:t>
              </a:r>
            </a:p>
          </p:txBody>
        </p:sp>
        <p:sp>
          <p:nvSpPr>
            <p:cNvPr id="26641" name="Rectangle 17"/>
            <p:cNvSpPr/>
            <p:nvPr/>
          </p:nvSpPr>
          <p:spPr>
            <a:xfrm>
              <a:off x="385" y="2659"/>
              <a:ext cx="433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Arial" panose="020B0604020202020204" pitchFamily="34" charset="0"/>
                </a:rPr>
                <a:t>30</a:t>
              </a:r>
              <a:r>
                <a:rPr lang="en-US" altLang="zh-CN" b="1" baseline="30000">
                  <a:latin typeface="Arial" panose="020B0604020202020204" pitchFamily="34" charset="0"/>
                </a:rPr>
                <a:t>0</a:t>
              </a:r>
              <a:r>
                <a:rPr lang="en-US" altLang="zh-CN" b="1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6642" name="Rectangle 18"/>
            <p:cNvSpPr/>
            <p:nvPr/>
          </p:nvSpPr>
          <p:spPr>
            <a:xfrm>
              <a:off x="476" y="1434"/>
              <a:ext cx="433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Arial" panose="020B0604020202020204" pitchFamily="34" charset="0"/>
                </a:rPr>
                <a:t>40</a:t>
              </a:r>
              <a:r>
                <a:rPr lang="en-US" altLang="zh-CN" b="1" baseline="30000">
                  <a:latin typeface="Arial" panose="020B0604020202020204" pitchFamily="34" charset="0"/>
                </a:rPr>
                <a:t>0</a:t>
              </a:r>
              <a:r>
                <a:rPr lang="en-US" altLang="zh-CN" b="1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6643" name="Rectangle 19"/>
            <p:cNvSpPr/>
            <p:nvPr/>
          </p:nvSpPr>
          <p:spPr>
            <a:xfrm>
              <a:off x="204" y="0"/>
              <a:ext cx="433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Arial" panose="020B0604020202020204" pitchFamily="34" charset="0"/>
                </a:rPr>
                <a:t>50</a:t>
              </a:r>
              <a:r>
                <a:rPr lang="en-US" altLang="zh-CN" b="1" baseline="30000">
                  <a:latin typeface="Arial" panose="020B0604020202020204" pitchFamily="34" charset="0"/>
                </a:rPr>
                <a:t>0</a:t>
              </a:r>
              <a:r>
                <a:rPr lang="en-US" altLang="zh-CN" b="1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6644" name="Line 20"/>
            <p:cNvSpPr/>
            <p:nvPr/>
          </p:nvSpPr>
          <p:spPr>
            <a:xfrm flipH="1">
              <a:off x="158" y="0"/>
              <a:ext cx="726" cy="4320"/>
            </a:xfrm>
            <a:prstGeom prst="line">
              <a:avLst/>
            </a:prstGeom>
            <a:ln w="508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45" name="Text Box 21"/>
            <p:cNvSpPr txBox="1"/>
            <p:nvPr/>
          </p:nvSpPr>
          <p:spPr>
            <a:xfrm>
              <a:off x="612" y="210"/>
              <a:ext cx="499" cy="2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20204" pitchFamily="34" charset="0"/>
                </a:rPr>
                <a:t>80</a:t>
              </a:r>
              <a:r>
                <a:rPr lang="en-US" altLang="zh-CN" b="1" baseline="30000">
                  <a:latin typeface="Arial" panose="020B0604020202020204" pitchFamily="34" charset="0"/>
                </a:rPr>
                <a:t>0</a:t>
              </a:r>
              <a:r>
                <a:rPr lang="en-US" altLang="zh-CN" b="1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26646" name="Line 22"/>
            <p:cNvSpPr/>
            <p:nvPr/>
          </p:nvSpPr>
          <p:spPr>
            <a:xfrm>
              <a:off x="4694" y="0"/>
              <a:ext cx="771" cy="4110"/>
            </a:xfrm>
            <a:prstGeom prst="line">
              <a:avLst/>
            </a:prstGeom>
            <a:ln w="444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47" name="Rectangle 23"/>
            <p:cNvSpPr/>
            <p:nvPr/>
          </p:nvSpPr>
          <p:spPr>
            <a:xfrm>
              <a:off x="4694" y="0"/>
              <a:ext cx="407" cy="3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b="1">
                  <a:latin typeface="Arial" panose="020B0604020202020204" pitchFamily="34" charset="0"/>
                </a:rPr>
                <a:t>130</a:t>
              </a:r>
              <a:r>
                <a:rPr lang="en-US" altLang="zh-CN" b="1" baseline="30000">
                  <a:latin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37457" y="108857"/>
            <a:ext cx="6738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画图作业</a:t>
            </a:r>
            <a:endParaRPr lang="zh-CN" altLang="en-US" sz="3200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8267436" y="3299790"/>
            <a:ext cx="3859098" cy="34163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按下列要求画图：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.画中国行政区划图，填写行政区名，在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图中添上经纬网的度数。</a:t>
            </a: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2.填上中国的14个陆上邻国；标出主要的半岛和岛屿的名称；并适当的位置填上临近海洋的名称。</a:t>
            </a:r>
          </a:p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.标出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中国领土的四至点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411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6625"/>
          <p:cNvGrpSpPr/>
          <p:nvPr/>
        </p:nvGrpSpPr>
        <p:grpSpPr>
          <a:xfrm>
            <a:off x="1658938" y="762000"/>
            <a:ext cx="8915400" cy="5843588"/>
            <a:chOff x="0" y="0"/>
            <a:chExt cx="5472" cy="3633"/>
          </a:xfrm>
        </p:grpSpPr>
        <p:pic>
          <p:nvPicPr>
            <p:cNvPr id="26626" name="图片 266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472" cy="36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矩形 26627"/>
            <p:cNvSpPr/>
            <p:nvPr/>
          </p:nvSpPr>
          <p:spPr>
            <a:xfrm>
              <a:off x="144" y="144"/>
              <a:ext cx="4992" cy="9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28" name="矩形 26628"/>
            <p:cNvSpPr/>
            <p:nvPr/>
          </p:nvSpPr>
          <p:spPr>
            <a:xfrm>
              <a:off x="2832" y="1104"/>
              <a:ext cx="2448" cy="230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630" name="矩形 26629"/>
          <p:cNvSpPr/>
          <p:nvPr/>
        </p:nvSpPr>
        <p:spPr>
          <a:xfrm>
            <a:off x="0" y="0"/>
            <a:ext cx="8611235" cy="692150"/>
          </a:xfrm>
          <a:prstGeom prst="rect">
            <a:avLst/>
          </a:prstGeom>
          <a:noFill/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b"/>
          <a:lstStyle/>
          <a:p>
            <a:pPr fontAlgn="base"/>
            <a:r>
              <a:rPr lang="en-US" altLang="zh-CN" sz="3200" b="1" strike="noStrike" noProof="1">
                <a:solidFill>
                  <a:srgbClr val="FF33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A </a:t>
            </a:r>
            <a:r>
              <a:rPr lang="zh-CN" altLang="en-US" sz="3200" b="1" strike="noStrike" noProof="1">
                <a:solidFill>
                  <a:srgbClr val="FF33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形象记忆法：我国部分省区轮廓形状象形</a:t>
            </a:r>
          </a:p>
        </p:txBody>
      </p:sp>
      <p:pic>
        <p:nvPicPr>
          <p:cNvPr id="26631" name="图片 266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3800" y="838200"/>
            <a:ext cx="1752600" cy="13716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</p:pic>
      <p:pic>
        <p:nvPicPr>
          <p:cNvPr id="26632" name="图片 266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5800" y="4495800"/>
            <a:ext cx="2057400" cy="2057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3" name="图片 266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3048000"/>
            <a:ext cx="213360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4" name="图片 266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8200" y="838200"/>
            <a:ext cx="1371600" cy="17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5" name="文本框 26634"/>
          <p:cNvSpPr txBox="1"/>
          <p:nvPr/>
        </p:nvSpPr>
        <p:spPr>
          <a:xfrm>
            <a:off x="8763000" y="3976688"/>
            <a:ext cx="1752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3300"/>
                </a:solidFill>
                <a:latin typeface="Tahoma" panose="020B0604030504040204" pitchFamily="2" charset="0"/>
                <a:ea typeface="华文中宋" panose="02010600040101010101" pitchFamily="2" charset="-122"/>
              </a:rPr>
              <a:t>像大象头</a:t>
            </a:r>
          </a:p>
        </p:txBody>
      </p:sp>
      <p:sp>
        <p:nvSpPr>
          <p:cNvPr id="26636" name="文本框 26635"/>
          <p:cNvSpPr txBox="1"/>
          <p:nvPr/>
        </p:nvSpPr>
        <p:spPr>
          <a:xfrm>
            <a:off x="9829800" y="990600"/>
            <a:ext cx="609600" cy="1383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3300"/>
                </a:solidFill>
                <a:latin typeface="Tahoma" panose="020B0604030504040204" pitchFamily="2" charset="0"/>
                <a:ea typeface="华文中宋" panose="02010600040101010101" pitchFamily="2" charset="-122"/>
              </a:rPr>
              <a:t>像跪俑</a:t>
            </a:r>
          </a:p>
        </p:txBody>
      </p:sp>
      <p:grpSp>
        <p:nvGrpSpPr>
          <p:cNvPr id="8" name="组合 26636"/>
          <p:cNvGrpSpPr/>
          <p:nvPr/>
        </p:nvGrpSpPr>
        <p:grpSpPr>
          <a:xfrm>
            <a:off x="6629400" y="838200"/>
            <a:ext cx="1828800" cy="1905000"/>
            <a:chOff x="0" y="0"/>
            <a:chExt cx="1152" cy="1200"/>
          </a:xfrm>
        </p:grpSpPr>
        <p:pic>
          <p:nvPicPr>
            <p:cNvPr id="2" name="图片 26637"/>
            <p:cNvPicPr>
              <a:picLocks noChangeAspect="1"/>
            </p:cNvPicPr>
            <p:nvPr/>
          </p:nvPicPr>
          <p:blipFill>
            <a:blip r:embed="rId8" cstate="print"/>
            <a:srcRect l="22678" t="18271" r="16850" b="16476"/>
            <a:stretch>
              <a:fillRect/>
            </a:stretch>
          </p:blipFill>
          <p:spPr>
            <a:xfrm>
              <a:off x="0" y="0"/>
              <a:ext cx="1152" cy="120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</p:pic>
        <p:sp>
          <p:nvSpPr>
            <p:cNvPr id="26638" name="文本框 26638"/>
            <p:cNvSpPr txBox="1"/>
            <p:nvPr/>
          </p:nvSpPr>
          <p:spPr>
            <a:xfrm>
              <a:off x="480" y="336"/>
              <a:ext cx="384" cy="6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eaLnBrk="0" hangingPunct="0"/>
              <a:r>
                <a:rPr lang="zh-CN" altLang="en-US" sz="2800" b="1">
                  <a:solidFill>
                    <a:srgbClr val="000066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陕西</a:t>
              </a:r>
            </a:p>
          </p:txBody>
        </p:sp>
      </p:grpSp>
      <p:sp>
        <p:nvSpPr>
          <p:cNvPr id="26640" name="矩形 26639"/>
          <p:cNvSpPr/>
          <p:nvPr/>
        </p:nvSpPr>
        <p:spPr>
          <a:xfrm>
            <a:off x="7696200" y="6110288"/>
            <a:ext cx="125158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solidFill>
                  <a:srgbClr val="FF3300"/>
                </a:solidFill>
                <a:latin typeface="Times New Roman" panose="02020603050405020304" charset="0"/>
                <a:ea typeface="华文中宋" panose="02010600040101010101" pitchFamily="2" charset="-122"/>
              </a:rPr>
              <a:t>像孔雀</a:t>
            </a:r>
          </a:p>
        </p:txBody>
      </p:sp>
      <p:grpSp>
        <p:nvGrpSpPr>
          <p:cNvPr id="9" name="组合 26640"/>
          <p:cNvGrpSpPr/>
          <p:nvPr/>
        </p:nvGrpSpPr>
        <p:grpSpPr>
          <a:xfrm>
            <a:off x="5410200" y="4495800"/>
            <a:ext cx="2286000" cy="2133600"/>
            <a:chOff x="0" y="0"/>
            <a:chExt cx="1440" cy="1344"/>
          </a:xfrm>
        </p:grpSpPr>
        <p:pic>
          <p:nvPicPr>
            <p:cNvPr id="3" name="图片 26641"/>
            <p:cNvPicPr>
              <a:picLocks noChangeAspect="1"/>
            </p:cNvPicPr>
            <p:nvPr/>
          </p:nvPicPr>
          <p:blipFill>
            <a:blip r:embed="rId9" cstate="print"/>
            <a:srcRect l="10698" t="15218" r="13396" b="17392"/>
            <a:stretch>
              <a:fillRect/>
            </a:stretch>
          </p:blipFill>
          <p:spPr>
            <a:xfrm>
              <a:off x="0" y="0"/>
              <a:ext cx="1440" cy="134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42" name="矩形 26642"/>
            <p:cNvSpPr/>
            <p:nvPr/>
          </p:nvSpPr>
          <p:spPr>
            <a:xfrm>
              <a:off x="384" y="543"/>
              <a:ext cx="56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>
                  <a:solidFill>
                    <a:srgbClr val="000066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云南</a:t>
              </a:r>
            </a:p>
          </p:txBody>
        </p:sp>
      </p:grpSp>
      <p:grpSp>
        <p:nvGrpSpPr>
          <p:cNvPr id="10" name="组合 26643"/>
          <p:cNvGrpSpPr/>
          <p:nvPr/>
        </p:nvGrpSpPr>
        <p:grpSpPr>
          <a:xfrm>
            <a:off x="6019800" y="2819400"/>
            <a:ext cx="2286000" cy="1828800"/>
            <a:chOff x="0" y="0"/>
            <a:chExt cx="1440" cy="1152"/>
          </a:xfrm>
        </p:grpSpPr>
        <p:pic>
          <p:nvPicPr>
            <p:cNvPr id="4" name="图片 26644"/>
            <p:cNvPicPr>
              <a:picLocks noChangeAspect="1"/>
            </p:cNvPicPr>
            <p:nvPr/>
          </p:nvPicPr>
          <p:blipFill>
            <a:blip r:embed="rId10" cstate="print"/>
            <a:srcRect l="18867" t="21164" r="20755" b="25926"/>
            <a:stretch>
              <a:fillRect/>
            </a:stretch>
          </p:blipFill>
          <p:spPr>
            <a:xfrm>
              <a:off x="0" y="0"/>
              <a:ext cx="1440" cy="115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</p:pic>
        <p:sp>
          <p:nvSpPr>
            <p:cNvPr id="26645" name="矩形 26645"/>
            <p:cNvSpPr/>
            <p:nvPr/>
          </p:nvSpPr>
          <p:spPr>
            <a:xfrm>
              <a:off x="480" y="273"/>
              <a:ext cx="56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>
                  <a:solidFill>
                    <a:srgbClr val="000066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广东</a:t>
              </a:r>
            </a:p>
          </p:txBody>
        </p:sp>
      </p:grpSp>
      <p:grpSp>
        <p:nvGrpSpPr>
          <p:cNvPr id="11" name="组合 26646"/>
          <p:cNvGrpSpPr/>
          <p:nvPr/>
        </p:nvGrpSpPr>
        <p:grpSpPr>
          <a:xfrm>
            <a:off x="1752600" y="838200"/>
            <a:ext cx="1981200" cy="1600200"/>
            <a:chOff x="0" y="0"/>
            <a:chExt cx="1248" cy="1008"/>
          </a:xfrm>
        </p:grpSpPr>
        <p:pic>
          <p:nvPicPr>
            <p:cNvPr id="5" name="图片 26647"/>
            <p:cNvPicPr>
              <a:picLocks noChangeAspect="1"/>
            </p:cNvPicPr>
            <p:nvPr/>
          </p:nvPicPr>
          <p:blipFill>
            <a:blip r:embed="rId11" cstate="print"/>
            <a:srcRect t="13043" b="8696"/>
            <a:stretch>
              <a:fillRect/>
            </a:stretch>
          </p:blipFill>
          <p:spPr>
            <a:xfrm>
              <a:off x="0" y="0"/>
              <a:ext cx="1248" cy="100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</p:pic>
        <p:sp>
          <p:nvSpPr>
            <p:cNvPr id="26648" name="文本框 26648"/>
            <p:cNvSpPr txBox="1"/>
            <p:nvPr/>
          </p:nvSpPr>
          <p:spPr>
            <a:xfrm>
              <a:off x="336" y="432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eaLnBrk="0" hangingPunct="0"/>
              <a:r>
                <a:rPr lang="zh-CN" altLang="en-US" sz="2400" b="1">
                  <a:solidFill>
                    <a:srgbClr val="000066"/>
                  </a:solidFill>
                  <a:latin typeface="Times New Roman" panose="02020603050405020304" charset="0"/>
                  <a:ea typeface="华文中宋" panose="02010600040101010101" pitchFamily="2" charset="-122"/>
                </a:rPr>
                <a:t>黑龙江</a:t>
              </a:r>
            </a:p>
          </p:txBody>
        </p:sp>
      </p:grpSp>
      <p:grpSp>
        <p:nvGrpSpPr>
          <p:cNvPr id="12" name="组合 26649"/>
          <p:cNvGrpSpPr/>
          <p:nvPr/>
        </p:nvGrpSpPr>
        <p:grpSpPr>
          <a:xfrm>
            <a:off x="1524000" y="2209800"/>
            <a:ext cx="4343400" cy="3962400"/>
            <a:chOff x="0" y="0"/>
            <a:chExt cx="2736" cy="2496"/>
          </a:xfrm>
        </p:grpSpPr>
        <p:sp>
          <p:nvSpPr>
            <p:cNvPr id="6" name="矩形 26650"/>
            <p:cNvSpPr/>
            <p:nvPr/>
          </p:nvSpPr>
          <p:spPr>
            <a:xfrm>
              <a:off x="432" y="144"/>
              <a:ext cx="2304" cy="235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3" name="组合 26651"/>
            <p:cNvGrpSpPr>
              <a:grpSpLocks noChangeAspect="1"/>
            </p:cNvGrpSpPr>
            <p:nvPr/>
          </p:nvGrpSpPr>
          <p:grpSpPr>
            <a:xfrm>
              <a:off x="0" y="0"/>
              <a:ext cx="2640" cy="2016"/>
              <a:chOff x="0" y="0"/>
              <a:chExt cx="2626" cy="2189"/>
            </a:xfrm>
          </p:grpSpPr>
          <p:pic>
            <p:nvPicPr>
              <p:cNvPr id="26652" name="图片 266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2093" cy="218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653" name="图片 266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6" y="48"/>
                <a:ext cx="1810" cy="205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pic>
        <p:nvPicPr>
          <p:cNvPr id="26655" name="图片 2665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38400" y="4876800"/>
            <a:ext cx="2133600" cy="1668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56" name="文本框 26655"/>
          <p:cNvSpPr txBox="1"/>
          <p:nvPr/>
        </p:nvSpPr>
        <p:spPr>
          <a:xfrm>
            <a:off x="1676400" y="4495800"/>
            <a:ext cx="36576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FF3300"/>
                </a:solidFill>
                <a:latin typeface="Times New Roman" panose="02020603050405020304" charset="0"/>
                <a:ea typeface="黑体" panose="02010609060101010101" pitchFamily="2" charset="-122"/>
              </a:rPr>
              <a:t>湖南、江西</a:t>
            </a:r>
            <a:r>
              <a:rPr lang="en-US" altLang="zh-CN" sz="2400" b="1">
                <a:solidFill>
                  <a:srgbClr val="FF3300"/>
                </a:solidFill>
                <a:latin typeface="Times New Roman" panose="02020603050405020304" charset="0"/>
                <a:ea typeface="黑体" panose="02010609060101010101" pitchFamily="2" charset="-122"/>
              </a:rPr>
              <a:t>——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charset="0"/>
                <a:ea typeface="黑体" panose="02010609060101010101" pitchFamily="2" charset="-122"/>
              </a:rPr>
              <a:t>兄妹头像</a:t>
            </a:r>
          </a:p>
        </p:txBody>
      </p:sp>
      <p:sp>
        <p:nvSpPr>
          <p:cNvPr id="26657" name="文本框 26656"/>
          <p:cNvSpPr txBox="1"/>
          <p:nvPr/>
        </p:nvSpPr>
        <p:spPr>
          <a:xfrm>
            <a:off x="3276600" y="1828800"/>
            <a:ext cx="1447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3300"/>
                </a:solidFill>
                <a:latin typeface="Tahoma" panose="020B0604030504040204" pitchFamily="2" charset="0"/>
                <a:ea typeface="宋体" panose="02010600030101010101" pitchFamily="2" charset="-122"/>
              </a:rPr>
              <a:t>像天鹅</a:t>
            </a:r>
          </a:p>
        </p:txBody>
      </p:sp>
    </p:spTree>
    <p:extLst>
      <p:ext uri="{BB962C8B-B14F-4D97-AF65-F5344CB8AC3E}">
        <p14:creationId xmlns:p14="http://schemas.microsoft.com/office/powerpoint/2010/main" val="45968509"/>
      </p:ext>
    </p:extLst>
  </p:cSld>
  <p:clrMapOvr>
    <a:masterClrMapping/>
  </p:clrMapOvr>
  <p:transition spd="med">
    <p:zoom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bldLvl="0" animBg="1"/>
      <p:bldP spid="26635" grpId="0"/>
      <p:bldP spid="26636" grpId="0"/>
      <p:bldP spid="26640" grpId="0"/>
      <p:bldP spid="26656" grpId="0"/>
      <p:bldP spid="266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764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152400"/>
            <a:ext cx="4056063" cy="2935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图片 2765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685800"/>
            <a:ext cx="2819400" cy="1665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文本框 27651"/>
          <p:cNvSpPr txBox="1"/>
          <p:nvPr/>
        </p:nvSpPr>
        <p:spPr>
          <a:xfrm>
            <a:off x="4572000" y="2743200"/>
            <a:ext cx="3048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鞋形</a:t>
            </a:r>
            <a:r>
              <a:rPr lang="en-US" altLang="zh-CN" sz="2400">
                <a:latin typeface="Times New Roman" panose="02020603050405020304" charset="0"/>
                <a:ea typeface="黑体" panose="02010609060101010101" pitchFamily="2" charset="-122"/>
              </a:rPr>
              <a:t>——</a:t>
            </a: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西藏自治区</a:t>
            </a:r>
          </a:p>
        </p:txBody>
      </p:sp>
      <p:pic>
        <p:nvPicPr>
          <p:cNvPr id="27653" name="图片 2765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2590800"/>
            <a:ext cx="3390900" cy="3278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4" name="文本框 27653"/>
          <p:cNvSpPr txBox="1"/>
          <p:nvPr/>
        </p:nvSpPr>
        <p:spPr>
          <a:xfrm>
            <a:off x="3733800" y="5562600"/>
            <a:ext cx="44958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一张拉开带箭的弓</a:t>
            </a:r>
            <a:r>
              <a:rPr lang="en-US" altLang="zh-CN" sz="2400">
                <a:latin typeface="Times New Roman" panose="02020603050405020304" charset="0"/>
                <a:ea typeface="黑体" panose="02010609060101010101" pitchFamily="2" charset="-122"/>
              </a:rPr>
              <a:t>——</a:t>
            </a: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河南省</a:t>
            </a:r>
          </a:p>
        </p:txBody>
      </p:sp>
      <p:pic>
        <p:nvPicPr>
          <p:cNvPr id="27655" name="图片 276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2800" y="3429000"/>
            <a:ext cx="2057400" cy="181133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15243751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286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325" y="3313113"/>
            <a:ext cx="3495675" cy="2859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图片 2867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1685925"/>
            <a:ext cx="4100513" cy="3343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6" name="图片 2867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9800" y="228600"/>
            <a:ext cx="5341938" cy="3906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7" name="图片 2867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8738" y="2584450"/>
            <a:ext cx="5111750" cy="331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2867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200" y="2286000"/>
            <a:ext cx="3867150" cy="283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文本框 28678"/>
          <p:cNvSpPr txBox="1"/>
          <p:nvPr/>
        </p:nvSpPr>
        <p:spPr>
          <a:xfrm>
            <a:off x="6096000" y="3352800"/>
            <a:ext cx="1524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charset="0"/>
                <a:ea typeface="黑体" panose="02010609060101010101" pitchFamily="2" charset="-122"/>
              </a:rPr>
              <a:t>青</a:t>
            </a:r>
          </a:p>
        </p:txBody>
      </p:sp>
      <p:sp>
        <p:nvSpPr>
          <p:cNvPr id="28680" name="文本框 28679"/>
          <p:cNvSpPr txBox="1"/>
          <p:nvPr/>
        </p:nvSpPr>
        <p:spPr>
          <a:xfrm rot="28164">
            <a:off x="7391400" y="2895600"/>
            <a:ext cx="15081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2" charset="-122"/>
              </a:rPr>
              <a:t>甘或陇</a:t>
            </a:r>
          </a:p>
        </p:txBody>
      </p:sp>
      <p:sp>
        <p:nvSpPr>
          <p:cNvPr id="28681" name="文本框 28680"/>
          <p:cNvSpPr txBox="1"/>
          <p:nvPr/>
        </p:nvSpPr>
        <p:spPr>
          <a:xfrm>
            <a:off x="4267200" y="2057400"/>
            <a:ext cx="3200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2" charset="-122"/>
              </a:rPr>
              <a:t>新</a:t>
            </a:r>
          </a:p>
        </p:txBody>
      </p:sp>
      <p:sp>
        <p:nvSpPr>
          <p:cNvPr id="28682" name="文本框 28681"/>
          <p:cNvSpPr txBox="1"/>
          <p:nvPr/>
        </p:nvSpPr>
        <p:spPr>
          <a:xfrm>
            <a:off x="4648200" y="3962400"/>
            <a:ext cx="2895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2" charset="-122"/>
              </a:rPr>
              <a:t>藏</a:t>
            </a:r>
          </a:p>
        </p:txBody>
      </p:sp>
      <p:sp>
        <p:nvSpPr>
          <p:cNvPr id="28683" name="文本框 28682"/>
          <p:cNvSpPr txBox="1"/>
          <p:nvPr/>
        </p:nvSpPr>
        <p:spPr>
          <a:xfrm>
            <a:off x="7162800" y="4419600"/>
            <a:ext cx="1524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2" charset="-122"/>
              </a:rPr>
              <a:t>川</a:t>
            </a:r>
          </a:p>
        </p:txBody>
      </p:sp>
      <p:sp>
        <p:nvSpPr>
          <p:cNvPr id="3" name="文本框 28683"/>
          <p:cNvSpPr txBox="1"/>
          <p:nvPr/>
        </p:nvSpPr>
        <p:spPr>
          <a:xfrm>
            <a:off x="-317" y="105728"/>
            <a:ext cx="70104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B 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以一省为中心，记忆相邻省区</a:t>
            </a:r>
          </a:p>
        </p:txBody>
      </p:sp>
    </p:spTree>
    <p:extLst>
      <p:ext uri="{BB962C8B-B14F-4D97-AF65-F5344CB8AC3E}">
        <p14:creationId xmlns:p14="http://schemas.microsoft.com/office/powerpoint/2010/main" val="4614812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/>
      <p:bldP spid="28681" grpId="0"/>
      <p:bldP spid="28682" grpId="0"/>
      <p:bldP spid="2868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296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5600" y="2743200"/>
            <a:ext cx="2120900" cy="1900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699" name="图片 2969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2825750"/>
            <a:ext cx="1987550" cy="205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图片 2969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3563938"/>
            <a:ext cx="1966913" cy="2074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1" name="图片 2970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1200" y="3540125"/>
            <a:ext cx="2092325" cy="209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2" name="图片 2970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8813" y="3048000"/>
            <a:ext cx="2414587" cy="1897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3" name="图片 2970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075" y="3205163"/>
            <a:ext cx="2016125" cy="1900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4" name="图片 2970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14825" y="3657600"/>
            <a:ext cx="2390775" cy="243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5" name="图片 2970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19600" y="2844800"/>
            <a:ext cx="2743200" cy="2565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6" name="图片 2970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7400" y="2217738"/>
            <a:ext cx="3810000" cy="2887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7" name="图片 2970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05200" y="2054225"/>
            <a:ext cx="2895600" cy="2428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2970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05000" y="0"/>
            <a:ext cx="7848600" cy="6518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9" name="图片 2970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15000" y="1849438"/>
            <a:ext cx="4883150" cy="4856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10" name="图片 2970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62200" y="452438"/>
            <a:ext cx="6934200" cy="5110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9710"/>
          <p:cNvSpPr txBox="1"/>
          <p:nvPr/>
        </p:nvSpPr>
        <p:spPr>
          <a:xfrm>
            <a:off x="0" y="0"/>
            <a:ext cx="103676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 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沿一些线穿过的省区记忆（沿海、沿疆、沿长江、沿黄河）</a:t>
            </a:r>
          </a:p>
        </p:txBody>
      </p:sp>
      <p:pic>
        <p:nvPicPr>
          <p:cNvPr id="29712" name="图片 2971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86175" y="2805113"/>
            <a:ext cx="4924425" cy="2376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13" name="图片 2971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95800" y="2057400"/>
            <a:ext cx="3657600" cy="1973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14" name="文本框 29713"/>
          <p:cNvSpPr txBox="1"/>
          <p:nvPr/>
        </p:nvSpPr>
        <p:spPr>
          <a:xfrm>
            <a:off x="6172200" y="49530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桂</a:t>
            </a:r>
          </a:p>
        </p:txBody>
      </p:sp>
      <p:sp>
        <p:nvSpPr>
          <p:cNvPr id="29715" name="文本框 29714"/>
          <p:cNvSpPr txBox="1"/>
          <p:nvPr/>
        </p:nvSpPr>
        <p:spPr>
          <a:xfrm>
            <a:off x="6477000" y="56388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琼</a:t>
            </a:r>
          </a:p>
        </p:txBody>
      </p:sp>
      <p:sp>
        <p:nvSpPr>
          <p:cNvPr id="29716" name="文本框 29715"/>
          <p:cNvSpPr txBox="1"/>
          <p:nvPr/>
        </p:nvSpPr>
        <p:spPr>
          <a:xfrm>
            <a:off x="6858000" y="49530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粤</a:t>
            </a:r>
          </a:p>
        </p:txBody>
      </p:sp>
      <p:sp>
        <p:nvSpPr>
          <p:cNvPr id="29717" name="文本框 29716"/>
          <p:cNvSpPr txBox="1"/>
          <p:nvPr/>
        </p:nvSpPr>
        <p:spPr>
          <a:xfrm>
            <a:off x="7543800" y="44958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闽</a:t>
            </a:r>
          </a:p>
        </p:txBody>
      </p:sp>
      <p:sp>
        <p:nvSpPr>
          <p:cNvPr id="29718" name="文本框 29717"/>
          <p:cNvSpPr txBox="1"/>
          <p:nvPr/>
        </p:nvSpPr>
        <p:spPr>
          <a:xfrm>
            <a:off x="8001000" y="48768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台</a:t>
            </a:r>
          </a:p>
        </p:txBody>
      </p:sp>
      <p:sp>
        <p:nvSpPr>
          <p:cNvPr id="29719" name="文本框 29718"/>
          <p:cNvSpPr txBox="1"/>
          <p:nvPr/>
        </p:nvSpPr>
        <p:spPr>
          <a:xfrm>
            <a:off x="7772400" y="40386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浙</a:t>
            </a:r>
          </a:p>
        </p:txBody>
      </p:sp>
      <p:sp>
        <p:nvSpPr>
          <p:cNvPr id="29720" name="文本框 29719"/>
          <p:cNvSpPr txBox="1"/>
          <p:nvPr/>
        </p:nvSpPr>
        <p:spPr>
          <a:xfrm>
            <a:off x="8534400" y="37338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沪</a:t>
            </a:r>
          </a:p>
        </p:txBody>
      </p:sp>
      <p:sp>
        <p:nvSpPr>
          <p:cNvPr id="29721" name="直接连接符 29720"/>
          <p:cNvSpPr/>
          <p:nvPr/>
        </p:nvSpPr>
        <p:spPr>
          <a:xfrm flipH="1">
            <a:off x="8229600" y="3962400"/>
            <a:ext cx="3048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22" name="文本框 29721"/>
          <p:cNvSpPr txBox="1"/>
          <p:nvPr/>
        </p:nvSpPr>
        <p:spPr>
          <a:xfrm>
            <a:off x="8458200" y="3200400"/>
            <a:ext cx="5334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苏</a:t>
            </a:r>
          </a:p>
        </p:txBody>
      </p:sp>
      <p:sp>
        <p:nvSpPr>
          <p:cNvPr id="29723" name="直接连接符 29722"/>
          <p:cNvSpPr/>
          <p:nvPr/>
        </p:nvSpPr>
        <p:spPr>
          <a:xfrm flipH="1">
            <a:off x="7924800" y="3429000"/>
            <a:ext cx="533400" cy="2286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24" name="文本框 29723"/>
          <p:cNvSpPr txBox="1"/>
          <p:nvPr/>
        </p:nvSpPr>
        <p:spPr>
          <a:xfrm>
            <a:off x="7315200" y="29718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鲁</a:t>
            </a:r>
          </a:p>
        </p:txBody>
      </p:sp>
      <p:sp>
        <p:nvSpPr>
          <p:cNvPr id="29725" name="文本框 29724"/>
          <p:cNvSpPr txBox="1"/>
          <p:nvPr/>
        </p:nvSpPr>
        <p:spPr>
          <a:xfrm>
            <a:off x="7010400" y="27432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冀</a:t>
            </a:r>
          </a:p>
        </p:txBody>
      </p:sp>
      <p:sp>
        <p:nvSpPr>
          <p:cNvPr id="29726" name="文本框 29725"/>
          <p:cNvSpPr txBox="1"/>
          <p:nvPr/>
        </p:nvSpPr>
        <p:spPr>
          <a:xfrm>
            <a:off x="8153400" y="26670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津</a:t>
            </a:r>
          </a:p>
        </p:txBody>
      </p:sp>
      <p:sp>
        <p:nvSpPr>
          <p:cNvPr id="29727" name="文本框 29726"/>
          <p:cNvSpPr txBox="1"/>
          <p:nvPr/>
        </p:nvSpPr>
        <p:spPr>
          <a:xfrm>
            <a:off x="7924800" y="21336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辽</a:t>
            </a:r>
          </a:p>
        </p:txBody>
      </p:sp>
      <p:sp>
        <p:nvSpPr>
          <p:cNvPr id="29728" name="直接连接符 29727"/>
          <p:cNvSpPr/>
          <p:nvPr/>
        </p:nvSpPr>
        <p:spPr>
          <a:xfrm flipH="1">
            <a:off x="7543800" y="2819400"/>
            <a:ext cx="762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29" name="文本框 29728"/>
          <p:cNvSpPr txBox="1"/>
          <p:nvPr/>
        </p:nvSpPr>
        <p:spPr>
          <a:xfrm>
            <a:off x="7010400" y="57912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澳</a:t>
            </a:r>
          </a:p>
        </p:txBody>
      </p:sp>
      <p:sp>
        <p:nvSpPr>
          <p:cNvPr id="29730" name="文本框 29729"/>
          <p:cNvSpPr txBox="1"/>
          <p:nvPr/>
        </p:nvSpPr>
        <p:spPr>
          <a:xfrm>
            <a:off x="7543800" y="55626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charset="0"/>
                <a:ea typeface="黑体" panose="02010609060101010101" pitchFamily="2" charset="-122"/>
              </a:rPr>
              <a:t>港</a:t>
            </a:r>
          </a:p>
        </p:txBody>
      </p:sp>
      <p:sp>
        <p:nvSpPr>
          <p:cNvPr id="29731" name="直接连接符 29730"/>
          <p:cNvSpPr/>
          <p:nvPr/>
        </p:nvSpPr>
        <p:spPr>
          <a:xfrm flipH="1" flipV="1">
            <a:off x="7086600" y="5410200"/>
            <a:ext cx="152400" cy="4572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32" name="直接连接符 29731"/>
          <p:cNvSpPr/>
          <p:nvPr/>
        </p:nvSpPr>
        <p:spPr>
          <a:xfrm flipH="1" flipV="1">
            <a:off x="7239000" y="5410200"/>
            <a:ext cx="381000" cy="2286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43045786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4" grpId="0"/>
      <p:bldP spid="29715" grpId="0"/>
      <p:bldP spid="29716" grpId="0"/>
      <p:bldP spid="29717" grpId="0"/>
      <p:bldP spid="29718" grpId="0"/>
      <p:bldP spid="29719" grpId="0"/>
      <p:bldP spid="29720" grpId="0"/>
      <p:bldP spid="29722" grpId="0"/>
      <p:bldP spid="29724" grpId="0"/>
      <p:bldP spid="29725" grpId="0"/>
      <p:bldP spid="29726" grpId="0"/>
      <p:bldP spid="29727" grpId="0"/>
      <p:bldP spid="29729" grpId="0"/>
      <p:bldP spid="297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7" descr="中国行政区图0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600" y="0"/>
            <a:ext cx="7877175" cy="665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7" name="Picture 8" descr="辽宁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9600" y="1828800"/>
            <a:ext cx="881063" cy="852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WordArt 9"/>
          <p:cNvSpPr>
            <a:spLocks noTextEdit="1"/>
          </p:cNvSpPr>
          <p:nvPr/>
        </p:nvSpPr>
        <p:spPr>
          <a:xfrm>
            <a:off x="8229600" y="2057400"/>
            <a:ext cx="838200" cy="384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65000" lnSpcReduction="20000"/>
          </a:bodyPr>
          <a:lstStyle/>
          <a:p>
            <a:pPr algn="ctr"/>
            <a:r>
              <a:rPr lang="zh-CN" altLang="en-US" sz="3600" b="1">
                <a:ln w="127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辽宁省</a:t>
            </a:r>
          </a:p>
        </p:txBody>
      </p:sp>
      <p:pic>
        <p:nvPicPr>
          <p:cNvPr id="31749" name="Picture 10" descr="吉林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8200" y="1295400"/>
            <a:ext cx="1258888" cy="947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0" name="WordArt 11"/>
          <p:cNvSpPr>
            <a:spLocks noTextEdit="1"/>
          </p:cNvSpPr>
          <p:nvPr/>
        </p:nvSpPr>
        <p:spPr>
          <a:xfrm rot="3257985">
            <a:off x="8567738" y="1260475"/>
            <a:ext cx="920750" cy="83661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254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吉林省</a:t>
            </a:r>
          </a:p>
        </p:txBody>
      </p:sp>
      <p:pic>
        <p:nvPicPr>
          <p:cNvPr id="31751" name="Picture 12" descr="黑龙江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025" y="0"/>
            <a:ext cx="1655763" cy="1655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2" name="WordArt 13"/>
          <p:cNvSpPr>
            <a:spLocks noTextEdit="1"/>
          </p:cNvSpPr>
          <p:nvPr/>
        </p:nvSpPr>
        <p:spPr>
          <a:xfrm>
            <a:off x="8686800" y="762000"/>
            <a:ext cx="1219200" cy="5476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 fontScale="90000" lnSpcReduction="10000"/>
          </a:bodyPr>
          <a:lstStyle/>
          <a:p>
            <a:pPr algn="ctr"/>
            <a:r>
              <a:rPr lang="zh-CN" altLang="en-US" sz="3600" b="1">
                <a:ln w="25400" cap="flat" cmpd="sng">
                  <a:solidFill>
                    <a:srgbClr val="FFFF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FF00"/>
                </a:solidFill>
                <a:effectLst>
                  <a:outerShdw dist="35921" dir="2699999" algn="ctr" rotWithShape="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黑龙江省</a:t>
            </a:r>
          </a:p>
        </p:txBody>
      </p:sp>
      <p:pic>
        <p:nvPicPr>
          <p:cNvPr id="31753" name="Picture 14" descr="内蒙古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5275" y="76200"/>
            <a:ext cx="3457575" cy="299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4" name="WordArt 15"/>
          <p:cNvSpPr>
            <a:spLocks noTextEdit="1"/>
          </p:cNvSpPr>
          <p:nvPr/>
        </p:nvSpPr>
        <p:spPr>
          <a:xfrm rot="-1383867">
            <a:off x="5951538" y="1846263"/>
            <a:ext cx="2743200" cy="574675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  <a:normAutofit fontScale="90000" lnSpcReduction="10000"/>
          </a:bodyPr>
          <a:lstStyle/>
          <a:p>
            <a:pPr algn="ctr"/>
            <a:r>
              <a:rPr lang="zh-CN" altLang="en-US" sz="3600" b="1">
                <a:ln w="25400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内蒙古自治区</a:t>
            </a:r>
          </a:p>
        </p:txBody>
      </p:sp>
      <p:pic>
        <p:nvPicPr>
          <p:cNvPr id="31755" name="Picture 16" descr="甘肃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0425" y="1965325"/>
            <a:ext cx="2174875" cy="202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6" name="WordArt 17"/>
          <p:cNvSpPr>
            <a:spLocks noTextEdit="1"/>
          </p:cNvSpPr>
          <p:nvPr/>
        </p:nvSpPr>
        <p:spPr>
          <a:xfrm rot="3031046">
            <a:off x="4992688" y="2627313"/>
            <a:ext cx="1520825" cy="381000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3600" b="1" i="1">
                <a:ln w="254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>
                  <a:outerShdw dist="35921" dir="2699999" algn="ctr" rotWithShape="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甘肃省</a:t>
            </a:r>
          </a:p>
        </p:txBody>
      </p:sp>
      <p:pic>
        <p:nvPicPr>
          <p:cNvPr id="31757" name="Picture 18" descr="新疆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5188" y="603250"/>
            <a:ext cx="3081337" cy="2465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8" name="WordArt 19"/>
          <p:cNvSpPr>
            <a:spLocks noTextEdit="1"/>
          </p:cNvSpPr>
          <p:nvPr/>
        </p:nvSpPr>
        <p:spPr>
          <a:xfrm>
            <a:off x="2514600" y="1524000"/>
            <a:ext cx="2133600" cy="1028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>
                  <a:outerShdw dist="53882" dir="2699999" algn="ctr" rotWithShape="0">
                    <a:srgbClr val="9999FF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新疆维吾尔自治区</a:t>
            </a:r>
          </a:p>
        </p:txBody>
      </p:sp>
      <p:pic>
        <p:nvPicPr>
          <p:cNvPr id="31759" name="Picture 20" descr="西藏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4113" y="2852738"/>
            <a:ext cx="2962275" cy="1984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000" name="WordArt 21"/>
          <p:cNvSpPr>
            <a:spLocks noTextEdit="1"/>
          </p:cNvSpPr>
          <p:nvPr/>
        </p:nvSpPr>
        <p:spPr>
          <a:xfrm rot="1866768">
            <a:off x="2667000" y="3657600"/>
            <a:ext cx="2286000" cy="6651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  <a:normAutofit/>
          </a:bodyPr>
          <a:lstStyle/>
          <a:p>
            <a:pPr algn="ctr"/>
            <a:r>
              <a:rPr lang="zh-CN" altLang="en-US" sz="3600" b="1">
                <a:ln w="254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>
                  <a:outerShdw dist="53882" dir="2699999" algn="ctr" rotWithShape="0">
                    <a:srgbClr val="9999FF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西藏自治区</a:t>
            </a:r>
          </a:p>
        </p:txBody>
      </p:sp>
      <p:pic>
        <p:nvPicPr>
          <p:cNvPr id="31761" name="Picture 22" descr="云南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6338" y="4508500"/>
            <a:ext cx="1397000" cy="1484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002" name="WordArt 23"/>
          <p:cNvSpPr>
            <a:spLocks noTextEdit="1"/>
          </p:cNvSpPr>
          <p:nvPr/>
        </p:nvSpPr>
        <p:spPr>
          <a:xfrm>
            <a:off x="5181600" y="5029200"/>
            <a:ext cx="1066800" cy="617538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  <a:normAutofit lnSpcReduction="10000"/>
          </a:bodyPr>
          <a:lstStyle/>
          <a:p>
            <a:pPr algn="ctr"/>
            <a:r>
              <a:rPr lang="zh-CN" altLang="en-US" sz="3600" b="1"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>
                  <a:outerShdw dist="53882" dir="2699999" algn="ctr" rotWithShape="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云南省</a:t>
            </a:r>
          </a:p>
        </p:txBody>
      </p:sp>
      <p:pic>
        <p:nvPicPr>
          <p:cNvPr id="31763" name="Picture 24" descr="广西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2200" y="5181600"/>
            <a:ext cx="1195388" cy="887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004" name="WordArt 25"/>
          <p:cNvSpPr>
            <a:spLocks noTextEdit="1"/>
          </p:cNvSpPr>
          <p:nvPr/>
        </p:nvSpPr>
        <p:spPr>
          <a:xfrm>
            <a:off x="6400800" y="5410200"/>
            <a:ext cx="1143000" cy="457200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  <a:normAutofit fontScale="82500" lnSpcReduction="20000"/>
          </a:bodyPr>
          <a:lstStyle/>
          <a:p>
            <a:pPr algn="ctr"/>
            <a:r>
              <a:rPr lang="zh-CN" altLang="en-US" sz="3600" b="1"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>
                  <a:outerShdw dist="53882" dir="2699999" algn="ctr" rotWithShape="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广西壮族自治区</a:t>
            </a:r>
          </a:p>
        </p:txBody>
      </p:sp>
      <p:sp>
        <p:nvSpPr>
          <p:cNvPr id="71701" name="Rectangle 2"/>
          <p:cNvSpPr>
            <a:spLocks noChangeArrowheads="1"/>
          </p:cNvSpPr>
          <p:nvPr/>
        </p:nvSpPr>
        <p:spPr bwMode="auto">
          <a:xfrm>
            <a:off x="0" y="0"/>
            <a:ext cx="6659563" cy="6461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Char char="¨"/>
              <a:defRPr sz="3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自逆时针位于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边境的省级行政区</a:t>
            </a:r>
          </a:p>
        </p:txBody>
      </p:sp>
      <p:sp>
        <p:nvSpPr>
          <p:cNvPr id="31766" name="Text Box 42"/>
          <p:cNvSpPr txBox="1"/>
          <p:nvPr/>
        </p:nvSpPr>
        <p:spPr>
          <a:xfrm>
            <a:off x="1275715" y="6069330"/>
            <a:ext cx="10668000" cy="6451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辽、吉、黑、内蒙古、甘、新、藏、滇、桂</a:t>
            </a:r>
          </a:p>
        </p:txBody>
      </p:sp>
    </p:spTree>
    <p:extLst>
      <p:ext uri="{BB962C8B-B14F-4D97-AF65-F5344CB8AC3E}">
        <p14:creationId xmlns:p14="http://schemas.microsoft.com/office/powerpoint/2010/main" val="337871621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4FE3A88-E966-48E4-987E-887E3F8C08FF}"/>
              </a:ext>
            </a:extLst>
          </p:cNvPr>
          <p:cNvSpPr txBox="1"/>
          <p:nvPr/>
        </p:nvSpPr>
        <p:spPr>
          <a:xfrm>
            <a:off x="142126" y="132231"/>
            <a:ext cx="9199728" cy="529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b="1" kern="0" spc="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kern="0" spc="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分析中国的地理位置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AD25D9F-FE15-46DA-99E7-56A4A03C1112}"/>
              </a:ext>
            </a:extLst>
          </p:cNvPr>
          <p:cNvGrpSpPr/>
          <p:nvPr/>
        </p:nvGrpSpPr>
        <p:grpSpPr>
          <a:xfrm>
            <a:off x="2448743" y="681039"/>
            <a:ext cx="5685608" cy="4329590"/>
            <a:chOff x="0" y="0"/>
            <a:chExt cx="11115" cy="7212"/>
          </a:xfrm>
        </p:grpSpPr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BDB5EDF-049A-4B0B-A863-E16EA3E3A413}"/>
                </a:ext>
              </a:extLst>
            </p:cNvPr>
            <p:cNvGrpSpPr/>
            <p:nvPr/>
          </p:nvGrpSpPr>
          <p:grpSpPr>
            <a:xfrm>
              <a:off x="0" y="0"/>
              <a:ext cx="11115" cy="7212"/>
              <a:chOff x="0" y="0"/>
              <a:chExt cx="4498" cy="2885"/>
            </a:xfrm>
          </p:grpSpPr>
          <p:pic>
            <p:nvPicPr>
              <p:cNvPr id="10" name="Picture 5" descr="世界政区图空中国俄罗斯巴西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DCE2FE0-EA5D-4EFA-AE7D-DDE15FF9E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l="20868" r="3421"/>
              <a:stretch>
                <a:fillRect/>
              </a:stretch>
            </p:blipFill>
            <p:spPr>
              <a:xfrm>
                <a:off x="17" y="0"/>
                <a:ext cx="4451" cy="2885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E7D03B77-3178-4A23-B2BB-DCECA79D16C4}"/>
                  </a:ext>
                </a:extLst>
              </p:cNvPr>
              <p:cNvSpPr/>
              <p:nvPr/>
            </p:nvSpPr>
            <p:spPr>
              <a:xfrm>
                <a:off x="17" y="1837"/>
                <a:ext cx="4451" cy="0"/>
              </a:xfrm>
              <a:prstGeom prst="line">
                <a:avLst/>
              </a:prstGeom>
              <a:ln w="19050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2" name="Line 7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4BBB103-E22C-463B-8E95-628E63A723BF}"/>
                  </a:ext>
                </a:extLst>
              </p:cNvPr>
              <p:cNvSpPr/>
              <p:nvPr/>
            </p:nvSpPr>
            <p:spPr>
              <a:xfrm>
                <a:off x="0" y="2200"/>
                <a:ext cx="4451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lg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95BBC85-9CF6-48A7-BF2D-F91CAF93000D}"/>
                  </a:ext>
                </a:extLst>
              </p:cNvPr>
              <p:cNvSpPr/>
              <p:nvPr/>
            </p:nvSpPr>
            <p:spPr>
              <a:xfrm>
                <a:off x="34" y="1473"/>
                <a:ext cx="4451" cy="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lg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46A413B-D8D5-4F68-9E92-68876F55AC78}"/>
                  </a:ext>
                </a:extLst>
              </p:cNvPr>
              <p:cNvSpPr/>
              <p:nvPr/>
            </p:nvSpPr>
            <p:spPr>
              <a:xfrm>
                <a:off x="34" y="655"/>
                <a:ext cx="4451" cy="1"/>
              </a:xfrm>
              <a:prstGeom prst="line">
                <a:avLst/>
              </a:prstGeom>
              <a:ln w="9525" cap="flat" cmpd="sng">
                <a:solidFill>
                  <a:srgbClr val="0000CC"/>
                </a:solidFill>
                <a:prstDash val="lg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5" name="Text Box 10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02E3791-17D5-4B3A-8C1C-BE495510903E}"/>
                  </a:ext>
                </a:extLst>
              </p:cNvPr>
              <p:cNvSpPr txBox="1"/>
              <p:nvPr/>
            </p:nvSpPr>
            <p:spPr>
              <a:xfrm>
                <a:off x="3811" y="1769"/>
                <a:ext cx="632" cy="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00" b="1">
                    <a:solidFill>
                      <a:srgbClr val="000000"/>
                    </a:solidFill>
                    <a:latin typeface="Arial" panose="020B0604020202020204" pitchFamily="34" charset="0"/>
                    <a:ea typeface="楷体_GB2312" pitchFamily="49" charset="-122"/>
                  </a:rPr>
                  <a:t>赤道</a:t>
                </a:r>
              </a:p>
            </p:txBody>
          </p:sp>
          <p:sp>
            <p:nvSpPr>
              <p:cNvPr id="16" name="Text Box 11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4E82A2E-EF4B-4871-AD6A-6D30E6E82BAC}"/>
                  </a:ext>
                </a:extLst>
              </p:cNvPr>
              <p:cNvSpPr txBox="1"/>
              <p:nvPr/>
            </p:nvSpPr>
            <p:spPr>
              <a:xfrm>
                <a:off x="3675" y="2178"/>
                <a:ext cx="786" cy="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00" b="1">
                    <a:solidFill>
                      <a:srgbClr val="000000"/>
                    </a:solidFill>
                    <a:latin typeface="Arial" panose="020B0604020202020204" pitchFamily="34" charset="0"/>
                    <a:ea typeface="楷体_GB2312" pitchFamily="49" charset="-122"/>
                  </a:rPr>
                  <a:t>南回归线</a:t>
                </a:r>
              </a:p>
            </p:txBody>
          </p:sp>
          <p:sp>
            <p:nvSpPr>
              <p:cNvPr id="17" name="Text Box 12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E456C33-5B95-4FCF-AB62-63B69107CF29}"/>
                  </a:ext>
                </a:extLst>
              </p:cNvPr>
              <p:cNvSpPr txBox="1"/>
              <p:nvPr/>
            </p:nvSpPr>
            <p:spPr>
              <a:xfrm>
                <a:off x="3675" y="1452"/>
                <a:ext cx="786" cy="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00" b="1">
                    <a:solidFill>
                      <a:srgbClr val="000000"/>
                    </a:solidFill>
                    <a:latin typeface="Arial" panose="020B0604020202020204" pitchFamily="34" charset="0"/>
                    <a:ea typeface="楷体_GB2312" pitchFamily="49" charset="-122"/>
                  </a:rPr>
                  <a:t>北回归线</a:t>
                </a:r>
              </a:p>
            </p:txBody>
          </p:sp>
          <p:sp>
            <p:nvSpPr>
              <p:cNvPr id="18" name="Text Box 13">
                <a:extLst>
                  <a:ext uri="{FF2B5EF4-FFF2-40B4-BE49-F238E27FC236}">
  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58E72FB-FAC0-4BFE-BDAA-0ADB9E965843}"/>
                  </a:ext>
                </a:extLst>
              </p:cNvPr>
              <p:cNvSpPr txBox="1"/>
              <p:nvPr/>
            </p:nvSpPr>
            <p:spPr>
              <a:xfrm>
                <a:off x="3856" y="590"/>
                <a:ext cx="642" cy="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00" b="1">
                    <a:solidFill>
                      <a:srgbClr val="000000"/>
                    </a:solidFill>
                    <a:latin typeface="Arial" panose="020B0604020202020204" pitchFamily="34" charset="0"/>
                    <a:ea typeface="楷体_GB2312" pitchFamily="49" charset="-122"/>
                  </a:rPr>
                  <a:t>北极圈</a:t>
                </a:r>
              </a:p>
            </p:txBody>
          </p:sp>
        </p:grpSp>
        <p:sp>
          <p:nvSpPr>
            <p:cNvPr id="7" name="Text Box 14">
              <a:extLst>
                <a:ext uri="{FF2B5EF4-FFF2-40B4-BE49-F238E27FC236}">
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531F0A9-1058-4E1E-BDE4-6C28C53B801A}"/>
                </a:ext>
              </a:extLst>
            </p:cNvPr>
            <p:cNvSpPr txBox="1"/>
            <p:nvPr/>
          </p:nvSpPr>
          <p:spPr>
            <a:xfrm>
              <a:off x="2043" y="680"/>
              <a:ext cx="3967" cy="75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0000CC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pitchFamily="49" charset="-122"/>
                </a:rPr>
                <a:t>北寒带</a:t>
              </a:r>
            </a:p>
          </p:txBody>
        </p:sp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671D629D-1DA7-4BFD-8327-D00E41223B11}"/>
                </a:ext>
              </a:extLst>
            </p:cNvPr>
            <p:cNvSpPr txBox="1"/>
            <p:nvPr/>
          </p:nvSpPr>
          <p:spPr>
            <a:xfrm>
              <a:off x="2155" y="2720"/>
              <a:ext cx="3628" cy="75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0000CC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pitchFamily="49" charset="-122"/>
                </a:rPr>
                <a:t>北温带</a:t>
              </a:r>
            </a:p>
          </p:txBody>
        </p:sp>
        <p:sp>
          <p:nvSpPr>
            <p:cNvPr id="9" name="Text Box 16">
              <a:extLst>
                <a:ext uri="{FF2B5EF4-FFF2-40B4-BE49-F238E27FC236}">
  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4652ECA-6570-4652-A75C-CD2745D6F02C}"/>
                </a:ext>
              </a:extLst>
            </p:cNvPr>
            <p:cNvSpPr txBox="1"/>
            <p:nvPr/>
          </p:nvSpPr>
          <p:spPr>
            <a:xfrm>
              <a:off x="1700" y="4082"/>
              <a:ext cx="4763" cy="75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0000CC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Arial" panose="020B0604020202020204" pitchFamily="34" charset="0"/>
                  <a:ea typeface="黑体" panose="02010609060101010101" pitchFamily="49" charset="-122"/>
                </a:rPr>
                <a:t>热    带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B8BB666-BBA0-4373-8AEE-4582BC098D4A}"/>
              </a:ext>
            </a:extLst>
          </p:cNvPr>
          <p:cNvSpPr/>
          <p:nvPr/>
        </p:nvSpPr>
        <p:spPr>
          <a:xfrm>
            <a:off x="490536" y="5025043"/>
            <a:ext cx="10882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请你对我国地理位置进行评价（从发展农业生产、对外交流、海洋事业）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CC59E9E-24D3-4CFC-9F3D-B2B1D1240326}"/>
              </a:ext>
            </a:extLst>
          </p:cNvPr>
          <p:cNvSpPr txBox="1"/>
          <p:nvPr/>
        </p:nvSpPr>
        <p:spPr>
          <a:xfrm>
            <a:off x="3028096" y="63440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纬度位置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FD71985-15C6-47CA-BA07-3261722918BA}"/>
              </a:ext>
            </a:extLst>
          </p:cNvPr>
          <p:cNvSpPr txBox="1"/>
          <p:nvPr/>
        </p:nvSpPr>
        <p:spPr>
          <a:xfrm>
            <a:off x="5473097" y="636266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海陆位置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464E147-4276-4DC9-B860-7098478A1C3E}"/>
              </a:ext>
            </a:extLst>
          </p:cNvPr>
          <p:cNvCxnSpPr/>
          <p:nvPr/>
        </p:nvCxnSpPr>
        <p:spPr>
          <a:xfrm flipV="1">
            <a:off x="3838575" y="5406018"/>
            <a:ext cx="1418321" cy="978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6B72E695-9FF3-4992-96F0-3E705139D6F4}"/>
              </a:ext>
            </a:extLst>
          </p:cNvPr>
          <p:cNvCxnSpPr>
            <a:endCxn id="20" idx="2"/>
          </p:cNvCxnSpPr>
          <p:nvPr/>
        </p:nvCxnSpPr>
        <p:spPr>
          <a:xfrm flipH="1" flipV="1">
            <a:off x="5931693" y="5486708"/>
            <a:ext cx="145260" cy="897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FECFDD5-12AC-471E-AF36-21C837681BAD}"/>
              </a:ext>
            </a:extLst>
          </p:cNvPr>
          <p:cNvCxnSpPr/>
          <p:nvPr/>
        </p:nvCxnSpPr>
        <p:spPr>
          <a:xfrm flipV="1">
            <a:off x="6353176" y="5406018"/>
            <a:ext cx="1044291" cy="978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E33D6A9E-3E21-4366-8B90-DBD97CAA17B7}"/>
              </a:ext>
            </a:extLst>
          </p:cNvPr>
          <p:cNvCxnSpPr/>
          <p:nvPr/>
        </p:nvCxnSpPr>
        <p:spPr>
          <a:xfrm flipV="1">
            <a:off x="6696075" y="5483357"/>
            <a:ext cx="2390775" cy="979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57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未标题-1 拷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811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Line 3"/>
          <p:cNvSpPr/>
          <p:nvPr/>
        </p:nvSpPr>
        <p:spPr>
          <a:xfrm>
            <a:off x="7861300" y="0"/>
            <a:ext cx="611188" cy="6858000"/>
          </a:xfrm>
          <a:prstGeom prst="line">
            <a:avLst/>
          </a:prstGeom>
          <a:ln w="4445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6148" name="Line 4"/>
          <p:cNvSpPr/>
          <p:nvPr/>
        </p:nvSpPr>
        <p:spPr>
          <a:xfrm>
            <a:off x="6600826" y="0"/>
            <a:ext cx="144463" cy="6858000"/>
          </a:xfrm>
          <a:prstGeom prst="line">
            <a:avLst/>
          </a:prstGeom>
          <a:ln w="4445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6149" name="Line 5"/>
          <p:cNvSpPr/>
          <p:nvPr/>
        </p:nvSpPr>
        <p:spPr>
          <a:xfrm flipH="1">
            <a:off x="5124451" y="0"/>
            <a:ext cx="360363" cy="6858000"/>
          </a:xfrm>
          <a:prstGeom prst="line">
            <a:avLst/>
          </a:prstGeom>
          <a:ln w="4445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6150" name="Line 6"/>
          <p:cNvSpPr/>
          <p:nvPr/>
        </p:nvSpPr>
        <p:spPr>
          <a:xfrm flipH="1">
            <a:off x="3397251" y="0"/>
            <a:ext cx="792163" cy="6858000"/>
          </a:xfrm>
          <a:prstGeom prst="line">
            <a:avLst/>
          </a:prstGeom>
          <a:ln w="4445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6151" name="Freeform 7"/>
          <p:cNvSpPr/>
          <p:nvPr/>
        </p:nvSpPr>
        <p:spPr>
          <a:xfrm>
            <a:off x="1524001" y="4005263"/>
            <a:ext cx="9147175" cy="588962"/>
          </a:xfrm>
          <a:custGeom>
            <a:avLst/>
            <a:gdLst>
              <a:gd name="txL" fmla="*/ 0 w 4989"/>
              <a:gd name="txT" fmla="*/ 0 h 642"/>
              <a:gd name="txR" fmla="*/ 4989 w 4989"/>
              <a:gd name="txB" fmla="*/ 642 h 64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4989" h="642">
                <a:moveTo>
                  <a:pt x="0" y="91"/>
                </a:moveTo>
                <a:cubicBezTo>
                  <a:pt x="408" y="272"/>
                  <a:pt x="816" y="454"/>
                  <a:pt x="1179" y="545"/>
                </a:cubicBezTo>
                <a:cubicBezTo>
                  <a:pt x="1542" y="636"/>
                  <a:pt x="1860" y="628"/>
                  <a:pt x="2177" y="635"/>
                </a:cubicBezTo>
                <a:cubicBezTo>
                  <a:pt x="2494" y="642"/>
                  <a:pt x="2767" y="628"/>
                  <a:pt x="3084" y="590"/>
                </a:cubicBezTo>
                <a:cubicBezTo>
                  <a:pt x="3401" y="552"/>
                  <a:pt x="3765" y="507"/>
                  <a:pt x="4082" y="409"/>
                </a:cubicBezTo>
                <a:cubicBezTo>
                  <a:pt x="4399" y="311"/>
                  <a:pt x="4694" y="155"/>
                  <a:pt x="4989" y="0"/>
                </a:cubicBezTo>
              </a:path>
            </a:pathLst>
          </a:custGeom>
          <a:noFill/>
          <a:ln w="444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2" name="Freeform 8"/>
          <p:cNvSpPr/>
          <p:nvPr/>
        </p:nvSpPr>
        <p:spPr>
          <a:xfrm>
            <a:off x="1520826" y="5589588"/>
            <a:ext cx="9147175" cy="157162"/>
          </a:xfrm>
          <a:custGeom>
            <a:avLst/>
            <a:gdLst>
              <a:gd name="txL" fmla="*/ 0 w 4989"/>
              <a:gd name="txT" fmla="*/ 0 h 642"/>
              <a:gd name="txR" fmla="*/ 4989 w 4989"/>
              <a:gd name="txB" fmla="*/ 642 h 64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4989" h="642">
                <a:moveTo>
                  <a:pt x="0" y="91"/>
                </a:moveTo>
                <a:cubicBezTo>
                  <a:pt x="408" y="272"/>
                  <a:pt x="816" y="454"/>
                  <a:pt x="1179" y="545"/>
                </a:cubicBezTo>
                <a:cubicBezTo>
                  <a:pt x="1542" y="636"/>
                  <a:pt x="1860" y="628"/>
                  <a:pt x="2177" y="635"/>
                </a:cubicBezTo>
                <a:cubicBezTo>
                  <a:pt x="2494" y="642"/>
                  <a:pt x="2767" y="628"/>
                  <a:pt x="3084" y="590"/>
                </a:cubicBezTo>
                <a:cubicBezTo>
                  <a:pt x="3401" y="552"/>
                  <a:pt x="3765" y="507"/>
                  <a:pt x="4082" y="409"/>
                </a:cubicBezTo>
                <a:cubicBezTo>
                  <a:pt x="4399" y="311"/>
                  <a:pt x="4694" y="155"/>
                  <a:pt x="4989" y="0"/>
                </a:cubicBezTo>
              </a:path>
            </a:pathLst>
          </a:custGeom>
          <a:noFill/>
          <a:ln w="44450" cap="flat" cmpd="sng">
            <a:solidFill>
              <a:srgbClr val="FF0000">
                <a:alpha val="100000"/>
              </a:srgbClr>
            </a:solidFill>
            <a:prstDash val="dash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3" name="Freeform 9"/>
          <p:cNvSpPr/>
          <p:nvPr/>
        </p:nvSpPr>
        <p:spPr>
          <a:xfrm>
            <a:off x="1524000" y="2276475"/>
            <a:ext cx="9144000" cy="431800"/>
          </a:xfrm>
          <a:custGeom>
            <a:avLst/>
            <a:gdLst>
              <a:gd name="txL" fmla="*/ 0 w 4989"/>
              <a:gd name="txT" fmla="*/ 0 h 642"/>
              <a:gd name="txR" fmla="*/ 4989 w 4989"/>
              <a:gd name="txB" fmla="*/ 642 h 64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4989" h="642">
                <a:moveTo>
                  <a:pt x="0" y="91"/>
                </a:moveTo>
                <a:cubicBezTo>
                  <a:pt x="408" y="272"/>
                  <a:pt x="816" y="454"/>
                  <a:pt x="1179" y="545"/>
                </a:cubicBezTo>
                <a:cubicBezTo>
                  <a:pt x="1542" y="636"/>
                  <a:pt x="1860" y="628"/>
                  <a:pt x="2177" y="635"/>
                </a:cubicBezTo>
                <a:cubicBezTo>
                  <a:pt x="2494" y="642"/>
                  <a:pt x="2767" y="628"/>
                  <a:pt x="3084" y="590"/>
                </a:cubicBezTo>
                <a:cubicBezTo>
                  <a:pt x="3401" y="552"/>
                  <a:pt x="3765" y="507"/>
                  <a:pt x="4082" y="409"/>
                </a:cubicBezTo>
                <a:cubicBezTo>
                  <a:pt x="4399" y="311"/>
                  <a:pt x="4694" y="155"/>
                  <a:pt x="4989" y="0"/>
                </a:cubicBezTo>
              </a:path>
            </a:pathLst>
          </a:custGeom>
          <a:noFill/>
          <a:ln w="444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4" name="Freeform 10"/>
          <p:cNvSpPr/>
          <p:nvPr/>
        </p:nvSpPr>
        <p:spPr>
          <a:xfrm>
            <a:off x="2495550" y="0"/>
            <a:ext cx="8172450" cy="909638"/>
          </a:xfrm>
          <a:custGeom>
            <a:avLst/>
            <a:gdLst>
              <a:gd name="txL" fmla="*/ 0 w 4989"/>
              <a:gd name="txT" fmla="*/ 0 h 642"/>
              <a:gd name="txR" fmla="*/ 4989 w 4989"/>
              <a:gd name="txB" fmla="*/ 642 h 64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4989" h="642">
                <a:moveTo>
                  <a:pt x="0" y="91"/>
                </a:moveTo>
                <a:cubicBezTo>
                  <a:pt x="408" y="272"/>
                  <a:pt x="816" y="454"/>
                  <a:pt x="1179" y="545"/>
                </a:cubicBezTo>
                <a:cubicBezTo>
                  <a:pt x="1542" y="636"/>
                  <a:pt x="1860" y="628"/>
                  <a:pt x="2177" y="635"/>
                </a:cubicBezTo>
                <a:cubicBezTo>
                  <a:pt x="2494" y="642"/>
                  <a:pt x="2767" y="628"/>
                  <a:pt x="3084" y="590"/>
                </a:cubicBezTo>
                <a:cubicBezTo>
                  <a:pt x="3401" y="552"/>
                  <a:pt x="3765" y="507"/>
                  <a:pt x="4082" y="409"/>
                </a:cubicBezTo>
                <a:cubicBezTo>
                  <a:pt x="4399" y="311"/>
                  <a:pt x="4694" y="155"/>
                  <a:pt x="4989" y="0"/>
                </a:cubicBezTo>
              </a:path>
            </a:pathLst>
          </a:custGeom>
          <a:noFill/>
          <a:ln w="444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5" name="Text Box 11"/>
          <p:cNvSpPr txBox="1"/>
          <p:nvPr/>
        </p:nvSpPr>
        <p:spPr>
          <a:xfrm>
            <a:off x="3792538" y="333376"/>
            <a:ext cx="792162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" panose="020B0604020202020204" pitchFamily="34" charset="0"/>
              </a:rPr>
              <a:t>90</a:t>
            </a:r>
            <a:r>
              <a:rPr lang="en-US" altLang="zh-CN" baseline="30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6156" name="Rectangle 12"/>
          <p:cNvSpPr/>
          <p:nvPr/>
        </p:nvSpPr>
        <p:spPr>
          <a:xfrm>
            <a:off x="5087939" y="333376"/>
            <a:ext cx="801687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100</a:t>
            </a:r>
            <a:r>
              <a:rPr lang="en-US" altLang="zh-CN" baseline="30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6157" name="Rectangle 13"/>
          <p:cNvSpPr/>
          <p:nvPr/>
        </p:nvSpPr>
        <p:spPr>
          <a:xfrm>
            <a:off x="6311901" y="333376"/>
            <a:ext cx="87312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110</a:t>
            </a:r>
            <a:r>
              <a:rPr lang="en-US" altLang="zh-CN" baseline="30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6158" name="Rectangle 14"/>
          <p:cNvSpPr/>
          <p:nvPr/>
        </p:nvSpPr>
        <p:spPr>
          <a:xfrm>
            <a:off x="7535863" y="260351"/>
            <a:ext cx="874712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120</a:t>
            </a:r>
            <a:r>
              <a:rPr lang="en-US" altLang="zh-CN" baseline="30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6159" name="Rectangle 15"/>
          <p:cNvSpPr/>
          <p:nvPr/>
        </p:nvSpPr>
        <p:spPr>
          <a:xfrm>
            <a:off x="2135188" y="5516563"/>
            <a:ext cx="1223962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>
                <a:latin typeface="Arial" panose="020B0604020202020204" pitchFamily="34" charset="0"/>
              </a:rPr>
              <a:t>北回归线</a:t>
            </a:r>
          </a:p>
        </p:txBody>
      </p:sp>
      <p:sp>
        <p:nvSpPr>
          <p:cNvPr id="6160" name="Rectangle 16"/>
          <p:cNvSpPr/>
          <p:nvPr/>
        </p:nvSpPr>
        <p:spPr>
          <a:xfrm>
            <a:off x="2135189" y="4221163"/>
            <a:ext cx="687387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30</a:t>
            </a:r>
            <a:r>
              <a:rPr lang="en-US" altLang="zh-CN" baseline="30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6161" name="Rectangle 17"/>
          <p:cNvSpPr/>
          <p:nvPr/>
        </p:nvSpPr>
        <p:spPr>
          <a:xfrm>
            <a:off x="2279650" y="2276476"/>
            <a:ext cx="68738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40</a:t>
            </a:r>
            <a:r>
              <a:rPr lang="en-US" altLang="zh-CN" baseline="30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6162" name="Rectangle 18"/>
          <p:cNvSpPr/>
          <p:nvPr/>
        </p:nvSpPr>
        <p:spPr>
          <a:xfrm>
            <a:off x="1847850" y="1"/>
            <a:ext cx="68738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>
                <a:latin typeface="Arial" panose="020B0604020202020204" pitchFamily="34" charset="0"/>
              </a:rPr>
              <a:t>50</a:t>
            </a:r>
            <a:r>
              <a:rPr lang="en-US" altLang="zh-CN" baseline="30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6163" name="Line 19"/>
          <p:cNvSpPr/>
          <p:nvPr/>
        </p:nvSpPr>
        <p:spPr>
          <a:xfrm flipH="1">
            <a:off x="1774826" y="0"/>
            <a:ext cx="1152525" cy="6858000"/>
          </a:xfrm>
          <a:prstGeom prst="line">
            <a:avLst/>
          </a:prstGeom>
          <a:ln w="50800" cap="flat" cmpd="sng">
            <a:solidFill>
              <a:srgbClr val="008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6164" name="Text Box 20"/>
          <p:cNvSpPr txBox="1"/>
          <p:nvPr/>
        </p:nvSpPr>
        <p:spPr>
          <a:xfrm>
            <a:off x="2495551" y="333376"/>
            <a:ext cx="792163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" panose="020B0604020202020204" pitchFamily="34" charset="0"/>
              </a:rPr>
              <a:t>80</a:t>
            </a:r>
            <a:r>
              <a:rPr lang="en-US" altLang="zh-CN" baseline="30000">
                <a:latin typeface="Arial" panose="020B0604020202020204" pitchFamily="34" charset="0"/>
              </a:rPr>
              <a:t>0</a:t>
            </a:r>
            <a:r>
              <a:rPr lang="en-US" altLang="zh-CN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2" name="Line 3"/>
          <p:cNvSpPr/>
          <p:nvPr/>
        </p:nvSpPr>
        <p:spPr>
          <a:xfrm rot="21360000">
            <a:off x="9279890" y="-88265"/>
            <a:ext cx="611188" cy="6858000"/>
          </a:xfrm>
          <a:prstGeom prst="line">
            <a:avLst/>
          </a:prstGeom>
          <a:ln w="44450" cap="flat" cmpd="sng">
            <a:solidFill>
              <a:srgbClr val="0066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EA8ABC4-09C7-4232-8891-CFE5BCC70AA4}"/>
              </a:ext>
            </a:extLst>
          </p:cNvPr>
          <p:cNvSpPr txBox="1"/>
          <p:nvPr/>
        </p:nvSpPr>
        <p:spPr>
          <a:xfrm>
            <a:off x="214677" y="664848"/>
            <a:ext cx="5733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重要纬线穿过的省级行政区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F9BBA5B-F189-458E-AE32-46137415D7C2}"/>
              </a:ext>
            </a:extLst>
          </p:cNvPr>
          <p:cNvSpPr txBox="1"/>
          <p:nvPr/>
        </p:nvSpPr>
        <p:spPr>
          <a:xfrm>
            <a:off x="4943258" y="54049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AC3E11D-F451-4093-9203-709707F2F757}"/>
              </a:ext>
            </a:extLst>
          </p:cNvPr>
          <p:cNvSpPr txBox="1"/>
          <p:nvPr/>
        </p:nvSpPr>
        <p:spPr>
          <a:xfrm>
            <a:off x="6098958" y="55977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1956DEF-B6FF-4EE8-81A2-B6B5E7702327}"/>
              </a:ext>
            </a:extLst>
          </p:cNvPr>
          <p:cNvSpPr txBox="1"/>
          <p:nvPr/>
        </p:nvSpPr>
        <p:spPr>
          <a:xfrm>
            <a:off x="6967112" y="55730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E76ECB3-C6B1-4423-AD9C-65426DBB8685}"/>
              </a:ext>
            </a:extLst>
          </p:cNvPr>
          <p:cNvSpPr txBox="1"/>
          <p:nvPr/>
        </p:nvSpPr>
        <p:spPr>
          <a:xfrm>
            <a:off x="8184465" y="54835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60E5815-650A-42A9-8247-01DF21322257}"/>
              </a:ext>
            </a:extLst>
          </p:cNvPr>
          <p:cNvSpPr txBox="1"/>
          <p:nvPr/>
        </p:nvSpPr>
        <p:spPr>
          <a:xfrm>
            <a:off x="2891632" y="180654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1CF34CE-D059-49E5-8812-BB5A1CE52B2C}"/>
              </a:ext>
            </a:extLst>
          </p:cNvPr>
          <p:cNvSpPr txBox="1"/>
          <p:nvPr/>
        </p:nvSpPr>
        <p:spPr>
          <a:xfrm>
            <a:off x="4126577" y="30059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青海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6866442-A018-4AE8-A62F-408D69426FDF}"/>
              </a:ext>
            </a:extLst>
          </p:cNvPr>
          <p:cNvSpPr txBox="1"/>
          <p:nvPr/>
        </p:nvSpPr>
        <p:spPr>
          <a:xfrm rot="1202093">
            <a:off x="5097147" y="2738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91BFEC91-162E-4751-9E30-F83C1831AF32}"/>
              </a:ext>
            </a:extLst>
          </p:cNvPr>
          <p:cNvSpPr txBox="1"/>
          <p:nvPr/>
        </p:nvSpPr>
        <p:spPr>
          <a:xfrm>
            <a:off x="5977805" y="226154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0E61F75-C345-420D-A7E6-2D600513C72D}"/>
              </a:ext>
            </a:extLst>
          </p:cNvPr>
          <p:cNvSpPr txBox="1"/>
          <p:nvPr/>
        </p:nvSpPr>
        <p:spPr>
          <a:xfrm>
            <a:off x="6761710" y="2682805"/>
            <a:ext cx="53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C666CDB-556A-481E-B7B9-CFD0B79249A0}"/>
              </a:ext>
            </a:extLst>
          </p:cNvPr>
          <p:cNvSpPr txBox="1"/>
          <p:nvPr/>
        </p:nvSpPr>
        <p:spPr>
          <a:xfrm>
            <a:off x="7143637" y="2636769"/>
            <a:ext cx="53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E5E8D25-4D73-4E3F-AD0A-7ECD367C510E}"/>
              </a:ext>
            </a:extLst>
          </p:cNvPr>
          <p:cNvSpPr txBox="1"/>
          <p:nvPr/>
        </p:nvSpPr>
        <p:spPr>
          <a:xfrm>
            <a:off x="7219738" y="22896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55F07E0-F5E4-4A8B-9EAA-2C9789E62D97}"/>
              </a:ext>
            </a:extLst>
          </p:cNvPr>
          <p:cNvSpPr txBox="1"/>
          <p:nvPr/>
        </p:nvSpPr>
        <p:spPr>
          <a:xfrm>
            <a:off x="7592812" y="25935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782202A-5B15-4837-AB92-1185DE745349}"/>
              </a:ext>
            </a:extLst>
          </p:cNvPr>
          <p:cNvSpPr txBox="1"/>
          <p:nvPr/>
        </p:nvSpPr>
        <p:spPr>
          <a:xfrm>
            <a:off x="8147737" y="208527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58C9692-6D58-4205-BF0D-E0AFCAE96723}"/>
              </a:ext>
            </a:extLst>
          </p:cNvPr>
          <p:cNvSpPr txBox="1"/>
          <p:nvPr/>
        </p:nvSpPr>
        <p:spPr>
          <a:xfrm>
            <a:off x="3566308" y="41753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西藏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1D7F1BD-F342-49D0-9AD4-F870E9D3FAFA}"/>
              </a:ext>
            </a:extLst>
          </p:cNvPr>
          <p:cNvSpPr txBox="1"/>
          <p:nvPr/>
        </p:nvSpPr>
        <p:spPr>
          <a:xfrm>
            <a:off x="5082428" y="41571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四川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79DC495-BAFB-4406-B433-0F6D2A6C4A2D}"/>
              </a:ext>
            </a:extLst>
          </p:cNvPr>
          <p:cNvSpPr txBox="1"/>
          <p:nvPr/>
        </p:nvSpPr>
        <p:spPr>
          <a:xfrm>
            <a:off x="5891150" y="44390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重庆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EE3D769-26AD-4BEC-8F41-CEC6BB05A9A3}"/>
              </a:ext>
            </a:extLst>
          </p:cNvPr>
          <p:cNvSpPr txBox="1"/>
          <p:nvPr/>
        </p:nvSpPr>
        <p:spPr>
          <a:xfrm>
            <a:off x="6623151" y="47958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湖南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01A867F-C923-4582-86D9-337EED2590C5}"/>
              </a:ext>
            </a:extLst>
          </p:cNvPr>
          <p:cNvSpPr txBox="1"/>
          <p:nvPr/>
        </p:nvSpPr>
        <p:spPr>
          <a:xfrm>
            <a:off x="6770730" y="42055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湖北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9DCA50AA-FD44-438E-83F2-33AE345601E3}"/>
              </a:ext>
            </a:extLst>
          </p:cNvPr>
          <p:cNvSpPr txBox="1"/>
          <p:nvPr/>
        </p:nvSpPr>
        <p:spPr>
          <a:xfrm rot="20802888">
            <a:off x="7636035" y="3756878"/>
            <a:ext cx="611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安徽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68E6045-1285-4C18-887D-6733A2B65527}"/>
              </a:ext>
            </a:extLst>
          </p:cNvPr>
          <p:cNvSpPr txBox="1"/>
          <p:nvPr/>
        </p:nvSpPr>
        <p:spPr>
          <a:xfrm>
            <a:off x="7923152" y="44289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</a:p>
        </p:txBody>
      </p:sp>
    </p:spTree>
    <p:extLst>
      <p:ext uri="{BB962C8B-B14F-4D97-AF65-F5344CB8AC3E}">
        <p14:creationId xmlns:p14="http://schemas.microsoft.com/office/powerpoint/2010/main" val="797931101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 animBg="1"/>
      <p:bldP spid="6152" grpId="0" animBg="1"/>
      <p:bldP spid="6153" grpId="0" animBg="1"/>
      <p:bldP spid="6154" grpId="0" animBg="1"/>
      <p:bldP spid="6155" grpId="0"/>
      <p:bldP spid="6156" grpId="0"/>
      <p:bldP spid="6157" grpId="0"/>
      <p:bldP spid="6158" grpId="0"/>
      <p:bldP spid="6159" grpId="0"/>
      <p:bldP spid="6160" grpId="0"/>
      <p:bldP spid="6161" grpId="0"/>
      <p:bldP spid="6162" grpId="0"/>
      <p:bldP spid="6164" grpId="0"/>
      <p:bldP spid="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32769"/>
          <p:cNvSpPr txBox="1"/>
          <p:nvPr/>
        </p:nvSpPr>
        <p:spPr>
          <a:xfrm>
            <a:off x="1031241" y="4222387"/>
            <a:ext cx="10576560" cy="31085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/>
            <a:endParaRPr lang="zh-CN" altLang="en-US" sz="32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/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经线：</a:t>
            </a:r>
          </a:p>
          <a:p>
            <a:pPr marL="342900" indent="-342900"/>
            <a:r>
              <a:rPr lang="en-US" altLang="zh-CN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90°E 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： </a:t>
            </a: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新疆 青海 西藏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               </a:t>
            </a:r>
          </a:p>
          <a:p>
            <a:pPr marL="342900" indent="-342900"/>
            <a:r>
              <a:rPr lang="en-US" altLang="zh-CN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100°E 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内蒙古 甘肃 青海 四川 云南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          </a:t>
            </a:r>
          </a:p>
          <a:p>
            <a:pPr marL="342900" indent="-342900"/>
            <a:r>
              <a:rPr lang="en-US" altLang="zh-CN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120°E </a:t>
            </a:r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内蒙古  辽宁  山东  江苏 浙江  福建 台湾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   </a:t>
            </a:r>
          </a:p>
          <a:p>
            <a:pPr marL="342900" indent="-342900" algn="just"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06" y="91440"/>
            <a:ext cx="7929153" cy="50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404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表格 33793"/>
          <p:cNvGraphicFramePr/>
          <p:nvPr/>
        </p:nvGraphicFramePr>
        <p:xfrm>
          <a:off x="1774825" y="188913"/>
          <a:ext cx="8642350" cy="6366828"/>
        </p:xfrm>
        <a:graphic>
          <a:graphicData uri="http://schemas.openxmlformats.org/drawingml/2006/table">
            <a:tbl>
              <a:tblPr/>
              <a:tblGrid>
                <a:gridCol w="2160905"/>
                <a:gridCol w="1152525"/>
                <a:gridCol w="3168650"/>
                <a:gridCol w="2160270"/>
              </a:tblGrid>
              <a:tr h="8223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纬度最高的省区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黑龙江省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纬度最低的省区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海南省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跨经度最广的省区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内蒙古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跨经度最小的省区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海南省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面积最大的省区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新疆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面积最小的省区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澳门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8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人口最多的省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河南省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人口最少的省区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澳门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55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少数民族最多的省区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云南省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华侨省最多的省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福建、广东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邻国最多的省区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新疆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邻省最多的省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内蒙古、陕西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91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岛屿最多的省区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浙江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大陆海岸线最长的省区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广东省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人口密度最大的省区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江苏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人口密度最小的省区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2400" b="1">
                          <a:solidFill>
                            <a:srgbClr val="333399"/>
                          </a:solidFill>
                          <a:ea typeface="黑体" panose="02010609060101010101" pitchFamily="2" charset="-122"/>
                        </a:rPr>
                        <a:t>西藏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58189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7BDC727-2542-4D7F-A98A-200390B5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925"/>
            <a:ext cx="120599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．下图为世界地图上回归线的一部分，已知点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之间为海洋，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点以西、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点以东为陆地。读图回答下列各题。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EF95150-DF53-449B-9E9C-498C45A58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311" y="1153435"/>
            <a:ext cx="4863294" cy="100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035E8DC-630D-4BB5-8EC7-1BA42AE36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" y="2629644"/>
            <a:ext cx="1067816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(1)AB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线位于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　　 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．东半球、北半球	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．西半球、北半球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．东半球、南半球	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．西半球、南半球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(2)C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地所在国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　　 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．是世界上季风气候最典型的国家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．是亚洲耕地面积最大的国家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．是世界上热带沙漠气候最典型的国家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．农业生产高度机械化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该线穿过的省区有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　　 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．云、桂、粤、台	   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．桂、粤、台   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．琼、桂、台	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．粤、台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91525653-5C46-4532-AE27-E453C1011608}"/>
              </a:ext>
            </a:extLst>
          </p:cNvPr>
          <p:cNvSpPr/>
          <p:nvPr/>
        </p:nvSpPr>
        <p:spPr>
          <a:xfrm>
            <a:off x="358140" y="3071576"/>
            <a:ext cx="438149" cy="410048"/>
          </a:xfrm>
          <a:custGeom>
            <a:avLst/>
            <a:gdLst>
              <a:gd name="connsiteX0" fmla="*/ 0 w 695325"/>
              <a:gd name="connsiteY0" fmla="*/ 66675 h 429098"/>
              <a:gd name="connsiteX1" fmla="*/ 323850 w 695325"/>
              <a:gd name="connsiteY1" fmla="*/ 428625 h 429098"/>
              <a:gd name="connsiteX2" fmla="*/ 695325 w 695325"/>
              <a:gd name="connsiteY2" fmla="*/ 0 h 429098"/>
              <a:gd name="connsiteX3" fmla="*/ 695325 w 695325"/>
              <a:gd name="connsiteY3" fmla="*/ 0 h 42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429098">
                <a:moveTo>
                  <a:pt x="0" y="66675"/>
                </a:moveTo>
                <a:cubicBezTo>
                  <a:pt x="103981" y="253206"/>
                  <a:pt x="207963" y="439738"/>
                  <a:pt x="323850" y="428625"/>
                </a:cubicBezTo>
                <a:cubicBezTo>
                  <a:pt x="439738" y="417513"/>
                  <a:pt x="695325" y="0"/>
                  <a:pt x="695325" y="0"/>
                </a:cubicBezTo>
                <a:lnTo>
                  <a:pt x="695325" y="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CAD7D93-4857-49F1-88C5-BA81FFF1BA3D}"/>
              </a:ext>
            </a:extLst>
          </p:cNvPr>
          <p:cNvSpPr/>
          <p:nvPr/>
        </p:nvSpPr>
        <p:spPr>
          <a:xfrm>
            <a:off x="389890" y="4019486"/>
            <a:ext cx="438149" cy="516728"/>
          </a:xfrm>
          <a:custGeom>
            <a:avLst/>
            <a:gdLst>
              <a:gd name="connsiteX0" fmla="*/ 0 w 695325"/>
              <a:gd name="connsiteY0" fmla="*/ 66675 h 429098"/>
              <a:gd name="connsiteX1" fmla="*/ 323850 w 695325"/>
              <a:gd name="connsiteY1" fmla="*/ 428625 h 429098"/>
              <a:gd name="connsiteX2" fmla="*/ 695325 w 695325"/>
              <a:gd name="connsiteY2" fmla="*/ 0 h 429098"/>
              <a:gd name="connsiteX3" fmla="*/ 695325 w 695325"/>
              <a:gd name="connsiteY3" fmla="*/ 0 h 42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429098">
                <a:moveTo>
                  <a:pt x="0" y="66675"/>
                </a:moveTo>
                <a:cubicBezTo>
                  <a:pt x="103981" y="253206"/>
                  <a:pt x="207963" y="439738"/>
                  <a:pt x="323850" y="428625"/>
                </a:cubicBezTo>
                <a:cubicBezTo>
                  <a:pt x="439738" y="417513"/>
                  <a:pt x="695325" y="0"/>
                  <a:pt x="695325" y="0"/>
                </a:cubicBezTo>
                <a:lnTo>
                  <a:pt x="695325" y="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4E865F85-1A06-4338-A169-F0714C2B9191}"/>
              </a:ext>
            </a:extLst>
          </p:cNvPr>
          <p:cNvSpPr/>
          <p:nvPr/>
        </p:nvSpPr>
        <p:spPr>
          <a:xfrm>
            <a:off x="396240" y="6069155"/>
            <a:ext cx="438149" cy="410048"/>
          </a:xfrm>
          <a:custGeom>
            <a:avLst/>
            <a:gdLst>
              <a:gd name="connsiteX0" fmla="*/ 0 w 695325"/>
              <a:gd name="connsiteY0" fmla="*/ 66675 h 429098"/>
              <a:gd name="connsiteX1" fmla="*/ 323850 w 695325"/>
              <a:gd name="connsiteY1" fmla="*/ 428625 h 429098"/>
              <a:gd name="connsiteX2" fmla="*/ 695325 w 695325"/>
              <a:gd name="connsiteY2" fmla="*/ 0 h 429098"/>
              <a:gd name="connsiteX3" fmla="*/ 695325 w 695325"/>
              <a:gd name="connsiteY3" fmla="*/ 0 h 42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429098">
                <a:moveTo>
                  <a:pt x="0" y="66675"/>
                </a:moveTo>
                <a:cubicBezTo>
                  <a:pt x="103981" y="253206"/>
                  <a:pt x="207963" y="439738"/>
                  <a:pt x="323850" y="428625"/>
                </a:cubicBezTo>
                <a:cubicBezTo>
                  <a:pt x="439738" y="417513"/>
                  <a:pt x="695325" y="0"/>
                  <a:pt x="695325" y="0"/>
                </a:cubicBezTo>
                <a:lnTo>
                  <a:pt x="695325" y="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4E3CEFB-5AFB-465B-8A5C-E5C89C8909C3}"/>
              </a:ext>
            </a:extLst>
          </p:cNvPr>
          <p:cNvSpPr txBox="1"/>
          <p:nvPr/>
        </p:nvSpPr>
        <p:spPr>
          <a:xfrm>
            <a:off x="3376111" y="15114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台湾海峡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CBE7ACE-4577-482B-A5CD-927FDC541698}"/>
              </a:ext>
            </a:extLst>
          </p:cNvPr>
          <p:cNvSpPr/>
          <p:nvPr/>
        </p:nvSpPr>
        <p:spPr>
          <a:xfrm>
            <a:off x="955674" y="5657850"/>
            <a:ext cx="609600" cy="34739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A4DDEA4-89A3-49F5-8AA1-2036CDE3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000"/>
                    </a14:imgEffect>
                    <a14:imgEffect>
                      <a14:brightnessContrast bright="-11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9237" y="1251275"/>
            <a:ext cx="6180683" cy="43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AB62D77-232C-4FCA-9E57-CDDD1D152FEC}"/>
              </a:ext>
            </a:extLst>
          </p:cNvPr>
          <p:cNvSpPr/>
          <p:nvPr/>
        </p:nvSpPr>
        <p:spPr>
          <a:xfrm>
            <a:off x="5972175" y="4276725"/>
            <a:ext cx="5114925" cy="582524"/>
          </a:xfrm>
          <a:custGeom>
            <a:avLst/>
            <a:gdLst>
              <a:gd name="connsiteX0" fmla="*/ 0 w 5114925"/>
              <a:gd name="connsiteY0" fmla="*/ 0 h 582524"/>
              <a:gd name="connsiteX1" fmla="*/ 457200 w 5114925"/>
              <a:gd name="connsiteY1" fmla="*/ 171450 h 582524"/>
              <a:gd name="connsiteX2" fmla="*/ 904875 w 5114925"/>
              <a:gd name="connsiteY2" fmla="*/ 276225 h 582524"/>
              <a:gd name="connsiteX3" fmla="*/ 1247775 w 5114925"/>
              <a:gd name="connsiteY3" fmla="*/ 371475 h 582524"/>
              <a:gd name="connsiteX4" fmla="*/ 1695450 w 5114925"/>
              <a:gd name="connsiteY4" fmla="*/ 457200 h 582524"/>
              <a:gd name="connsiteX5" fmla="*/ 2305050 w 5114925"/>
              <a:gd name="connsiteY5" fmla="*/ 533400 h 582524"/>
              <a:gd name="connsiteX6" fmla="*/ 2876550 w 5114925"/>
              <a:gd name="connsiteY6" fmla="*/ 581025 h 582524"/>
              <a:gd name="connsiteX7" fmla="*/ 3486150 w 5114925"/>
              <a:gd name="connsiteY7" fmla="*/ 571500 h 582524"/>
              <a:gd name="connsiteX8" fmla="*/ 4095750 w 5114925"/>
              <a:gd name="connsiteY8" fmla="*/ 571500 h 582524"/>
              <a:gd name="connsiteX9" fmla="*/ 4752975 w 5114925"/>
              <a:gd name="connsiteY9" fmla="*/ 495300 h 582524"/>
              <a:gd name="connsiteX10" fmla="*/ 5114925 w 5114925"/>
              <a:gd name="connsiteY10" fmla="*/ 409575 h 582524"/>
              <a:gd name="connsiteX11" fmla="*/ 5114925 w 5114925"/>
              <a:gd name="connsiteY11" fmla="*/ 409575 h 58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14925" h="582524">
                <a:moveTo>
                  <a:pt x="0" y="0"/>
                </a:moveTo>
                <a:cubicBezTo>
                  <a:pt x="153193" y="62706"/>
                  <a:pt x="306387" y="125412"/>
                  <a:pt x="457200" y="171450"/>
                </a:cubicBezTo>
                <a:cubicBezTo>
                  <a:pt x="608013" y="217488"/>
                  <a:pt x="773113" y="242888"/>
                  <a:pt x="904875" y="276225"/>
                </a:cubicBezTo>
                <a:cubicBezTo>
                  <a:pt x="1036637" y="309562"/>
                  <a:pt x="1116013" y="341313"/>
                  <a:pt x="1247775" y="371475"/>
                </a:cubicBezTo>
                <a:cubicBezTo>
                  <a:pt x="1379537" y="401637"/>
                  <a:pt x="1519238" y="430213"/>
                  <a:pt x="1695450" y="457200"/>
                </a:cubicBezTo>
                <a:cubicBezTo>
                  <a:pt x="1871662" y="484187"/>
                  <a:pt x="2108200" y="512763"/>
                  <a:pt x="2305050" y="533400"/>
                </a:cubicBezTo>
                <a:cubicBezTo>
                  <a:pt x="2501900" y="554037"/>
                  <a:pt x="2679700" y="574675"/>
                  <a:pt x="2876550" y="581025"/>
                </a:cubicBezTo>
                <a:cubicBezTo>
                  <a:pt x="3073400" y="587375"/>
                  <a:pt x="3486150" y="571500"/>
                  <a:pt x="3486150" y="571500"/>
                </a:cubicBezTo>
                <a:cubicBezTo>
                  <a:pt x="3689350" y="569913"/>
                  <a:pt x="3884613" y="584200"/>
                  <a:pt x="4095750" y="571500"/>
                </a:cubicBezTo>
                <a:cubicBezTo>
                  <a:pt x="4306887" y="558800"/>
                  <a:pt x="4583113" y="522287"/>
                  <a:pt x="4752975" y="495300"/>
                </a:cubicBezTo>
                <a:cubicBezTo>
                  <a:pt x="4922837" y="468313"/>
                  <a:pt x="5114925" y="409575"/>
                  <a:pt x="5114925" y="409575"/>
                </a:cubicBezTo>
                <a:lnTo>
                  <a:pt x="5114925" y="409575"/>
                </a:lnTo>
              </a:path>
            </a:pathLst>
          </a:cu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A8B2D4C0-84F1-4EFF-93E3-76E009C88489}"/>
              </a:ext>
            </a:extLst>
          </p:cNvPr>
          <p:cNvCxnSpPr/>
          <p:nvPr/>
        </p:nvCxnSpPr>
        <p:spPr>
          <a:xfrm>
            <a:off x="10007600" y="1369254"/>
            <a:ext cx="416560" cy="413746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4B4B1A0-6BE4-4420-9B9D-94C7E098E91B}"/>
              </a:ext>
            </a:extLst>
          </p:cNvPr>
          <p:cNvCxnSpPr/>
          <p:nvPr/>
        </p:nvCxnSpPr>
        <p:spPr>
          <a:xfrm>
            <a:off x="9316720" y="1369254"/>
            <a:ext cx="10160" cy="413746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New picture" hidden="1"/>
          <p:cNvPicPr/>
          <p:nvPr/>
        </p:nvPicPr>
        <p:blipFill>
          <a:blip r:embed="rId6"/>
          <a:stretch>
            <a:fillRect/>
          </a:stretch>
        </p:blipFill>
        <p:spPr>
          <a:xfrm>
            <a:off x="11874500" y="12026900"/>
            <a:ext cx="393700" cy="292100"/>
          </a:xfrm>
          <a:prstGeom prst="cube">
            <a:avLst/>
          </a:prstGeom>
        </p:spPr>
      </p:pic>
    </p:spTree>
    <p:extLst>
      <p:ext uri="{BB962C8B-B14F-4D97-AF65-F5344CB8AC3E}">
        <p14:creationId xmlns:p14="http://schemas.microsoft.com/office/powerpoint/2010/main" val="90838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" grpId="0"/>
      <p:bldP spid="8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639404" y="2452422"/>
            <a:ext cx="4536504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我国的人口总数</a:t>
            </a:r>
            <a:r>
              <a:rPr lang="en-US" altLang="zh-CN" sz="2800" dirty="0" smtClean="0">
                <a:latin typeface="+mn-ea"/>
              </a:rPr>
              <a:t>14</a:t>
            </a:r>
            <a:r>
              <a:rPr lang="zh-CN" altLang="en-US" sz="2800" dirty="0" smtClean="0">
                <a:latin typeface="+mn-ea"/>
              </a:rPr>
              <a:t>亿</a:t>
            </a:r>
            <a:r>
              <a:rPr lang="zh-CN" altLang="en-US" sz="2800" dirty="0">
                <a:latin typeface="+mn-ea"/>
              </a:rPr>
              <a:t>，约占世界人口总数的</a:t>
            </a:r>
            <a:r>
              <a:rPr lang="en-US" altLang="zh-CN" sz="2800" dirty="0">
                <a:latin typeface="+mn-ea"/>
              </a:rPr>
              <a:t>20%</a:t>
            </a:r>
            <a:endParaRPr lang="zh-CN" altLang="en-US" sz="28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39404" y="3968829"/>
            <a:ext cx="5433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世界人口排名前五位的国家有：</a:t>
            </a:r>
            <a:endParaRPr lang="en-US" altLang="zh-CN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中国、印度、美国、印度尼西亚、巴西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33353" y="116379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/>
              <a:t>世界人口最多的国家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119336" y="2260528"/>
            <a:ext cx="6073958" cy="3416601"/>
          </a:xfrm>
          <a:prstGeom prst="rect">
            <a:avLst/>
          </a:prstGeom>
        </p:spPr>
      </p:pic>
      <p:grpSp>
        <p:nvGrpSpPr>
          <p:cNvPr id="7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标题 2"/>
          <p:cNvSpPr txBox="1">
            <a:spLocks/>
          </p:cNvSpPr>
          <p:nvPr/>
        </p:nvSpPr>
        <p:spPr>
          <a:xfrm>
            <a:off x="-102326" y="-159067"/>
            <a:ext cx="6295620" cy="1056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rgbClr val="FF0000"/>
                </a:solidFill>
              </a:rPr>
              <a:t>二、我国的人口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571" y="897890"/>
            <a:ext cx="5355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1.</a:t>
            </a:r>
            <a:r>
              <a:rPr lang="zh-CN" altLang="en-US" sz="4000" dirty="0" smtClean="0"/>
              <a:t>人口增长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82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775520" y="116632"/>
            <a:ext cx="8369713" cy="4343185"/>
            <a:chOff x="1322365" y="693049"/>
            <a:chExt cx="9188849" cy="4768248"/>
          </a:xfrm>
        </p:grpSpPr>
        <p:pic>
          <p:nvPicPr>
            <p:cNvPr id="8" name="Picture 1031" descr="2-2-14中国2000年人口变化表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22365" y="693049"/>
              <a:ext cx="9188849" cy="476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接连接符 10"/>
            <p:cNvCxnSpPr/>
            <p:nvPr/>
          </p:nvCxnSpPr>
          <p:spPr>
            <a:xfrm flipH="1" flipV="1">
              <a:off x="8918916" y="4543865"/>
              <a:ext cx="0" cy="5627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8626374" y="4661385"/>
              <a:ext cx="660310" cy="371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1600</a:t>
              </a:r>
              <a:endPara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68598" y="4402575"/>
            <a:ext cx="8537915" cy="1691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1</a:t>
            </a:r>
            <a:r>
              <a:rPr lang="zh-CN" altLang="en-US" sz="2400" b="1"/>
              <a:t>、</a:t>
            </a:r>
            <a:r>
              <a:rPr lang="en-US" altLang="zh-CN" sz="2400" b="1"/>
              <a:t>1600</a:t>
            </a:r>
            <a:r>
              <a:rPr lang="zh-CN" altLang="en-US" sz="2400" b="1"/>
              <a:t>年前曲线</a:t>
            </a:r>
            <a:r>
              <a:rPr lang="en-US" altLang="zh-CN" sz="2400" b="1"/>
              <a:t>________</a:t>
            </a:r>
            <a:r>
              <a:rPr lang="zh-CN" altLang="en-US" sz="2400" b="1"/>
              <a:t>，说明人口增长缓慢；</a:t>
            </a:r>
            <a:endParaRPr lang="en-US" altLang="zh-CN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2</a:t>
            </a:r>
            <a:r>
              <a:rPr lang="zh-CN" altLang="en-US" sz="2400" b="1"/>
              <a:t>、</a:t>
            </a:r>
            <a:r>
              <a:rPr lang="en-US" altLang="zh-CN" sz="2400" b="1"/>
              <a:t>1600</a:t>
            </a:r>
            <a:r>
              <a:rPr lang="zh-CN" altLang="en-US" sz="2400" b="1"/>
              <a:t>年以后至</a:t>
            </a:r>
            <a:r>
              <a:rPr lang="en-US" altLang="zh-CN" sz="2400" b="1"/>
              <a:t>1949</a:t>
            </a:r>
            <a:r>
              <a:rPr lang="zh-CN" altLang="en-US" sz="2400" b="1"/>
              <a:t>年以后曲线较陡，说明人口</a:t>
            </a:r>
            <a:r>
              <a:rPr lang="en-US" altLang="zh-CN" sz="2400" b="1"/>
              <a:t>_________</a:t>
            </a:r>
            <a:r>
              <a:rPr lang="zh-CN" altLang="en-US" sz="2400" b="1"/>
              <a:t>；</a:t>
            </a:r>
            <a:endParaRPr lang="en-US" altLang="zh-CN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3</a:t>
            </a:r>
            <a:r>
              <a:rPr lang="zh-CN" altLang="en-US" sz="2400" b="1"/>
              <a:t>、讨论</a:t>
            </a:r>
            <a:r>
              <a:rPr lang="en-US" altLang="zh-CN" sz="2400" b="1"/>
              <a:t>1949</a:t>
            </a:r>
            <a:r>
              <a:rPr lang="zh-CN" altLang="en-US" sz="2400" b="1"/>
              <a:t>年以后中国人口增长过快的原因。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330763" y="44883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平缓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683758" y="50159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</a:rPr>
              <a:t>增长过快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6104" y="5477620"/>
            <a:ext cx="12045896" cy="1371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b="1">
                <a:solidFill>
                  <a:srgbClr val="FF0000"/>
                </a:solidFill>
                <a:latin typeface="+mn-ea"/>
              </a:rPr>
              <a:t>新中国成立初期，随着生活水平的不断提高和医疗事业的发展，人口出生率上升，死亡率大幅度下降，人的平均寿命不断延长，加上没有及时控制人口，人口迅速增长。 </a:t>
            </a:r>
          </a:p>
        </p:txBody>
      </p:sp>
    </p:spTree>
    <p:extLst>
      <p:ext uri="{BB962C8B-B14F-4D97-AF65-F5344CB8AC3E}">
        <p14:creationId xmlns:p14="http://schemas.microsoft.com/office/powerpoint/2010/main" val="166434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/>
      <p:bldP spid="22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2101588" y="69237"/>
          <a:ext cx="7090756" cy="593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6096000" imgH="4572000" progId="Paint.Picture">
                  <p:embed/>
                </p:oleObj>
              </mc:Choice>
              <mc:Fallback>
                <p:oleObj r:id="rId3" imgW="6096000" imgH="4572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01588" y="69237"/>
                        <a:ext cx="7090756" cy="59385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1055440" y="5302250"/>
            <a:ext cx="8713787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:  1.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新中国成立以来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我国人口自然增长率最低值出现在</a:t>
            </a:r>
          </a:p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____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前后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其原因是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____________________________</a:t>
            </a:r>
          </a:p>
          <a:p>
            <a:pPr eaLnBrk="1" hangingPunct="1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年代以来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我国人口出生率迅速下降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主要原因是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_______</a:t>
            </a:r>
          </a:p>
          <a:p>
            <a:pPr eaLnBrk="1" hangingPunct="1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1415480" y="5631835"/>
            <a:ext cx="9092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5448052" y="5662613"/>
            <a:ext cx="17331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三年自然灾害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8543676" y="6022975"/>
            <a:ext cx="1217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计划生育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99863" y="2717074"/>
            <a:ext cx="2704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低低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低模型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  <p:bldP spid="82948" grpId="0"/>
      <p:bldP spid="82949" grpId="0"/>
      <p:bldP spid="82950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18-19 中国的人口密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9" y="927884"/>
            <a:ext cx="7528742" cy="598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330827" y="1000508"/>
            <a:ext cx="80021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黑河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10347" y="5808109"/>
            <a:ext cx="80021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腾冲</a:t>
            </a:r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609601" y="0"/>
            <a:ext cx="10972800" cy="9278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、人口</a:t>
            </a:r>
            <a:r>
              <a:rPr lang="zh-CN" altLang="en-US" dirty="0"/>
              <a:t>的分布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31904" y="3179022"/>
            <a:ext cx="2769992" cy="1198879"/>
          </a:xfrm>
          <a:prstGeom prst="borderCallout1">
            <a:avLst>
              <a:gd name="adj1" fmla="val 82309"/>
              <a:gd name="adj2" fmla="val -473"/>
              <a:gd name="adj3" fmla="val 115678"/>
              <a:gd name="adj4" fmla="val -3573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东部地区面积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43%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，人口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94%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71519" y="1001375"/>
            <a:ext cx="2769992" cy="1198879"/>
          </a:xfrm>
          <a:prstGeom prst="borderCallout1">
            <a:avLst>
              <a:gd name="adj1" fmla="val 99788"/>
              <a:gd name="adj2" fmla="val 48727"/>
              <a:gd name="adj3" fmla="val 199894"/>
              <a:gd name="adj4" fmla="val 282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西部地区面积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57%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，人口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6%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497104" y="908682"/>
            <a:ext cx="272682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人口密度分界线：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黑河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腾冲线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659634" y="2200033"/>
            <a:ext cx="27268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人口分布特点：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09478" y="2937131"/>
            <a:ext cx="27268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(1)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总分布特点：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东南部人口稠密；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西北部人口稀疏</a:t>
            </a:r>
          </a:p>
        </p:txBody>
      </p:sp>
    </p:spTree>
    <p:extLst>
      <p:ext uri="{BB962C8B-B14F-4D97-AF65-F5344CB8AC3E}">
        <p14:creationId xmlns:p14="http://schemas.microsoft.com/office/powerpoint/2010/main" val="2563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影响我国人口分布的因素：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9336" y="1568999"/>
            <a:ext cx="538423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该线东南：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地势低平、平原广阔、耕地多；土壤肥沃； 面临海洋、降水丰沛、气候好；是重要的农耕区、开发历史悠久、生产的粮食多；工商业、交通运输发达，城镇多，人口密集。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3423" y="4149106"/>
            <a:ext cx="543886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该线西北：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深处内陆，多高原山地，耕地较少；属于干旱、半干旱气候或高寒气候，降水稀少，大多是以牧业为主的地区；工商业、交通运输不便，城镇少，人口稀少。</a:t>
            </a:r>
          </a:p>
        </p:txBody>
      </p:sp>
      <p:pic>
        <p:nvPicPr>
          <p:cNvPr id="8" name="Picture 9" descr="P18-19 中国的人口密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7731" y="1268760"/>
            <a:ext cx="6724269" cy="534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文本占位符 50177"/>
          <p:cNvSpPr>
            <a:spLocks noGrp="1" noChangeArrowheads="1"/>
          </p:cNvSpPr>
          <p:nvPr>
            <p:ph idx="1"/>
          </p:nvPr>
        </p:nvSpPr>
        <p:spPr>
          <a:xfrm>
            <a:off x="197102" y="260648"/>
            <a:ext cx="11587529" cy="172819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44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4400" dirty="0" smtClean="0">
                <a:solidFill>
                  <a:srgbClr val="FF0000"/>
                </a:solidFill>
                <a:latin typeface="+mn-ea"/>
              </a:rPr>
              <a:t>．人口问题</a:t>
            </a:r>
            <a:endParaRPr lang="zh-CN" altLang="en-US" sz="44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50179" name="表格 5017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8805553"/>
              </p:ext>
            </p:extLst>
          </p:nvPr>
        </p:nvGraphicFramePr>
        <p:xfrm>
          <a:off x="89695" y="1630589"/>
          <a:ext cx="11833225" cy="3840440"/>
        </p:xfrm>
        <a:graphic>
          <a:graphicData uri="http://schemas.openxmlformats.org/drawingml/2006/table">
            <a:tbl>
              <a:tblPr/>
              <a:tblGrid>
                <a:gridCol w="5699125"/>
                <a:gridCol w="6134100"/>
              </a:tblGrid>
              <a:tr h="457162"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ctr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人口问题</a:t>
                      </a:r>
                      <a:endParaRPr lang="zh-CN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ctr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解决措施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ctr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人口性别结构不合理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4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男性比重偏高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ctr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严格计划生育政策，转变人口生育观念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162"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ctr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人口素质较低</a:t>
                      </a:r>
                      <a:endParaRPr lang="zh-CN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ctr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大力发展科技教育，提高人口素质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892"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ctr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人口地区分布不平衡</a:t>
                      </a:r>
                      <a:endParaRPr lang="zh-CN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l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加强经济建设，提高和改善落后地区的社会经济条件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892"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ctr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人口流动日趋活跃</a:t>
                      </a:r>
                      <a:endParaRPr lang="zh-CN" altLang="en-US" sz="18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l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积极发展交通，积极发展经济，缩小地区发展差距，增加就地就业机会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892"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l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空巢老人、留守儿童、独生子女家庭增多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622300" algn="just" defTabSz="903605" rtl="0" eaLnBrk="1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  <a:defRPr sz="2200" b="1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1pPr>
                      <a:lvl2pPr marL="890905" lvl="1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2pPr>
                      <a:lvl3pPr marL="1355725" lvl="2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3pPr>
                      <a:lvl4pPr marL="1764030" lvl="3" indent="7620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4pPr>
                      <a:lvl5pPr marL="2171700" lvl="4" indent="8255" algn="just" defTabSz="903605" rtl="0" eaLnBrk="1" fontAlgn="base" latinLnBrk="0" hangingPunct="0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None/>
                        <a:defRPr sz="2000" b="1" i="0" u="none" kern="1200" baseline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defRPr>
                      </a:lvl5pPr>
                    </a:lstStyle>
                    <a:p>
                      <a:pPr lvl="0" indent="0" algn="l" defTabSz="914400" eaLnBrk="0">
                        <a:lnSpc>
                          <a:spcPct val="100000"/>
                        </a:lnSpc>
                        <a:buClrTx/>
                        <a:buNone/>
                        <a:tabLst>
                          <a:tab pos="2933700" algn="l"/>
                          <a:tab pos="2971800" algn="l"/>
                        </a:tabLst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发展社会保障事业，增加就地就业岗位和机会等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4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0241" descr="东亚政区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CCCA88C-0C55-43C8-8223-1C9F15F0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t="1889" r="1508" b="4439"/>
          <a:stretch>
            <a:fillRect/>
          </a:stretch>
        </p:blipFill>
        <p:spPr bwMode="auto">
          <a:xfrm>
            <a:off x="0" y="758822"/>
            <a:ext cx="3243989" cy="3191667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7" name="矩形 1024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A0DA5A5-F07E-4F9B-A814-384A937C9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475"/>
            <a:ext cx="1078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俄罗斯和巴西相比，我国的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纬度位置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有何优越性及不足？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6868" name="图片 10243" descr="欧洲东部和北亚政区图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416EDD7B-2979-4E32-AA0F-0EDDA59C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5061" r="3125" b="9062"/>
          <a:stretch>
            <a:fillRect/>
          </a:stretch>
        </p:blipFill>
        <p:spPr bwMode="auto">
          <a:xfrm>
            <a:off x="3552825" y="707396"/>
            <a:ext cx="5053880" cy="3110241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图片 10244" descr="巴西、矿产和城市分布图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C3EEFB5-C7F2-4594-9F09-D00D44DB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4446" r="4176" b="12256"/>
          <a:stretch>
            <a:fillRect/>
          </a:stretch>
        </p:blipFill>
        <p:spPr bwMode="auto">
          <a:xfrm>
            <a:off x="8705849" y="561976"/>
            <a:ext cx="3255661" cy="3255661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6" name="矩形 1024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4A109F8-FE0B-43D5-8A03-759159807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511" y="4024230"/>
            <a:ext cx="3539752" cy="40011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俄罗斯位于中高纬，气候严寒</a:t>
            </a:r>
          </a:p>
        </p:txBody>
      </p:sp>
      <p:sp>
        <p:nvSpPr>
          <p:cNvPr id="10247" name="矩形 1024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497E617-E560-435C-9B4A-60091E913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2710" y="3895547"/>
            <a:ext cx="3098800" cy="70802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巴西大部分位于热带地区，气候湿热</a:t>
            </a:r>
          </a:p>
        </p:txBody>
      </p:sp>
      <p:sp>
        <p:nvSpPr>
          <p:cNvPr id="10248" name="矩形 1024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E60F1A9-6CD9-457B-946A-5CFB66583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024230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</a:p>
        </p:txBody>
      </p:sp>
      <p:sp>
        <p:nvSpPr>
          <p:cNvPr id="10249" name="矩形 1024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380DB242-A99B-44A1-A99A-7E014AEC9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" y="5394875"/>
            <a:ext cx="1171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②南北跨度近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个纬度，气候南北差异大，有利于发展多种农业经济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DE5460A-E34A-4876-9D4E-FE0314AC4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" y="6207476"/>
            <a:ext cx="982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FC22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最北部纬度高，气温低，热量不足，容易造成低温冻害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3B895BE-C622-4E3B-94CA-D2B8DDF6FA70}"/>
              </a:ext>
            </a:extLst>
          </p:cNvPr>
          <p:cNvSpPr/>
          <p:nvPr/>
        </p:nvSpPr>
        <p:spPr>
          <a:xfrm>
            <a:off x="4238625" y="714375"/>
            <a:ext cx="4295775" cy="2026377"/>
          </a:xfrm>
          <a:custGeom>
            <a:avLst/>
            <a:gdLst>
              <a:gd name="connsiteX0" fmla="*/ 0 w 4295775"/>
              <a:gd name="connsiteY0" fmla="*/ 0 h 2026377"/>
              <a:gd name="connsiteX1" fmla="*/ 123825 w 4295775"/>
              <a:gd name="connsiteY1" fmla="*/ 561975 h 2026377"/>
              <a:gd name="connsiteX2" fmla="*/ 390525 w 4295775"/>
              <a:gd name="connsiteY2" fmla="*/ 1057275 h 2026377"/>
              <a:gd name="connsiteX3" fmla="*/ 904875 w 4295775"/>
              <a:gd name="connsiteY3" fmla="*/ 1638300 h 2026377"/>
              <a:gd name="connsiteX4" fmla="*/ 1781175 w 4295775"/>
              <a:gd name="connsiteY4" fmla="*/ 1971675 h 2026377"/>
              <a:gd name="connsiteX5" fmla="*/ 2781300 w 4295775"/>
              <a:gd name="connsiteY5" fmla="*/ 1962150 h 2026377"/>
              <a:gd name="connsiteX6" fmla="*/ 3781425 w 4295775"/>
              <a:gd name="connsiteY6" fmla="*/ 1352550 h 2026377"/>
              <a:gd name="connsiteX7" fmla="*/ 4295775 w 4295775"/>
              <a:gd name="connsiteY7" fmla="*/ 0 h 2026377"/>
              <a:gd name="connsiteX8" fmla="*/ 4295775 w 4295775"/>
              <a:gd name="connsiteY8" fmla="*/ 0 h 202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5775" h="2026377">
                <a:moveTo>
                  <a:pt x="0" y="0"/>
                </a:moveTo>
                <a:cubicBezTo>
                  <a:pt x="26194" y="193675"/>
                  <a:pt x="58738" y="385763"/>
                  <a:pt x="123825" y="561975"/>
                </a:cubicBezTo>
                <a:cubicBezTo>
                  <a:pt x="188913" y="738188"/>
                  <a:pt x="260350" y="877888"/>
                  <a:pt x="390525" y="1057275"/>
                </a:cubicBezTo>
                <a:cubicBezTo>
                  <a:pt x="520700" y="1236662"/>
                  <a:pt x="673100" y="1485900"/>
                  <a:pt x="904875" y="1638300"/>
                </a:cubicBezTo>
                <a:cubicBezTo>
                  <a:pt x="1136650" y="1790700"/>
                  <a:pt x="1468437" y="1917700"/>
                  <a:pt x="1781175" y="1971675"/>
                </a:cubicBezTo>
                <a:cubicBezTo>
                  <a:pt x="2093913" y="2025650"/>
                  <a:pt x="2447925" y="2065337"/>
                  <a:pt x="2781300" y="1962150"/>
                </a:cubicBezTo>
                <a:cubicBezTo>
                  <a:pt x="3114675" y="1858963"/>
                  <a:pt x="3529013" y="1679575"/>
                  <a:pt x="3781425" y="1352550"/>
                </a:cubicBezTo>
                <a:cubicBezTo>
                  <a:pt x="4033837" y="1025525"/>
                  <a:pt x="4295775" y="0"/>
                  <a:pt x="4295775" y="0"/>
                </a:cubicBezTo>
                <a:lnTo>
                  <a:pt x="4295775" y="0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D36122A-18A1-4D65-87A8-5B1C22E0CD26}"/>
              </a:ext>
            </a:extLst>
          </p:cNvPr>
          <p:cNvSpPr txBox="1"/>
          <p:nvPr/>
        </p:nvSpPr>
        <p:spPr>
          <a:xfrm>
            <a:off x="4139481" y="63763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60°N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C996DA2-4C73-46E0-BAF6-FECE4E15EBA6}"/>
              </a:ext>
            </a:extLst>
          </p:cNvPr>
          <p:cNvSpPr/>
          <p:nvPr/>
        </p:nvSpPr>
        <p:spPr>
          <a:xfrm>
            <a:off x="8667750" y="1166960"/>
            <a:ext cx="3305175" cy="99865"/>
          </a:xfrm>
          <a:custGeom>
            <a:avLst/>
            <a:gdLst>
              <a:gd name="connsiteX0" fmla="*/ 0 w 3305175"/>
              <a:gd name="connsiteY0" fmla="*/ 23665 h 99865"/>
              <a:gd name="connsiteX1" fmla="*/ 1428750 w 3305175"/>
              <a:gd name="connsiteY1" fmla="*/ 4615 h 99865"/>
              <a:gd name="connsiteX2" fmla="*/ 3305175 w 3305175"/>
              <a:gd name="connsiteY2" fmla="*/ 99865 h 99865"/>
              <a:gd name="connsiteX3" fmla="*/ 3305175 w 3305175"/>
              <a:gd name="connsiteY3" fmla="*/ 99865 h 9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5175" h="99865">
                <a:moveTo>
                  <a:pt x="0" y="23665"/>
                </a:moveTo>
                <a:cubicBezTo>
                  <a:pt x="438944" y="7790"/>
                  <a:pt x="877888" y="-8085"/>
                  <a:pt x="1428750" y="4615"/>
                </a:cubicBezTo>
                <a:cubicBezTo>
                  <a:pt x="1979612" y="17315"/>
                  <a:pt x="3305175" y="99865"/>
                  <a:pt x="3305175" y="99865"/>
                </a:cubicBezTo>
                <a:lnTo>
                  <a:pt x="3305175" y="9986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6129829-210F-4959-A3CC-3C8570C48F7F}"/>
              </a:ext>
            </a:extLst>
          </p:cNvPr>
          <p:cNvSpPr/>
          <p:nvPr/>
        </p:nvSpPr>
        <p:spPr>
          <a:xfrm>
            <a:off x="8696325" y="2676525"/>
            <a:ext cx="3248025" cy="180975"/>
          </a:xfrm>
          <a:custGeom>
            <a:avLst/>
            <a:gdLst>
              <a:gd name="connsiteX0" fmla="*/ 0 w 3248025"/>
              <a:gd name="connsiteY0" fmla="*/ 57150 h 180975"/>
              <a:gd name="connsiteX1" fmla="*/ 1171575 w 3248025"/>
              <a:gd name="connsiteY1" fmla="*/ 0 h 180975"/>
              <a:gd name="connsiteX2" fmla="*/ 2447925 w 3248025"/>
              <a:gd name="connsiteY2" fmla="*/ 57150 h 180975"/>
              <a:gd name="connsiteX3" fmla="*/ 3248025 w 3248025"/>
              <a:gd name="connsiteY3" fmla="*/ 180975 h 180975"/>
              <a:gd name="connsiteX4" fmla="*/ 3248025 w 3248025"/>
              <a:gd name="connsiteY4" fmla="*/ 18097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025" h="180975">
                <a:moveTo>
                  <a:pt x="0" y="57150"/>
                </a:moveTo>
                <a:cubicBezTo>
                  <a:pt x="381794" y="28575"/>
                  <a:pt x="763588" y="0"/>
                  <a:pt x="1171575" y="0"/>
                </a:cubicBezTo>
                <a:cubicBezTo>
                  <a:pt x="1579562" y="0"/>
                  <a:pt x="2101850" y="26987"/>
                  <a:pt x="2447925" y="57150"/>
                </a:cubicBezTo>
                <a:cubicBezTo>
                  <a:pt x="2794000" y="87313"/>
                  <a:pt x="3248025" y="180975"/>
                  <a:pt x="3248025" y="180975"/>
                </a:cubicBezTo>
                <a:lnTo>
                  <a:pt x="3248025" y="18097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51A356B-835E-49B9-A804-8F1499605AB0}"/>
              </a:ext>
            </a:extLst>
          </p:cNvPr>
          <p:cNvSpPr txBox="1"/>
          <p:nvPr/>
        </p:nvSpPr>
        <p:spPr>
          <a:xfrm>
            <a:off x="8498790" y="115969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0°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02940B5-45BB-4275-93C9-3CD1A143F825}"/>
              </a:ext>
            </a:extLst>
          </p:cNvPr>
          <p:cNvSpPr txBox="1"/>
          <p:nvPr/>
        </p:nvSpPr>
        <p:spPr>
          <a:xfrm>
            <a:off x="8532361" y="241035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20°S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32F3E87E-A4CC-4546-88C0-77C270A13CBF}"/>
              </a:ext>
            </a:extLst>
          </p:cNvPr>
          <p:cNvSpPr/>
          <p:nvPr/>
        </p:nvSpPr>
        <p:spPr>
          <a:xfrm>
            <a:off x="104775" y="4834364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①大部分地区位于中低纬，气候温暖</a:t>
            </a:r>
            <a:endParaRPr lang="en-US" altLang="zh-CN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141DBE9-F278-4F5C-AD3E-863641C5135A}"/>
              </a:ext>
            </a:extLst>
          </p:cNvPr>
          <p:cNvSpPr/>
          <p:nvPr/>
        </p:nvSpPr>
        <p:spPr>
          <a:xfrm>
            <a:off x="-30480" y="2519680"/>
            <a:ext cx="3291840" cy="379009"/>
          </a:xfrm>
          <a:custGeom>
            <a:avLst/>
            <a:gdLst>
              <a:gd name="connsiteX0" fmla="*/ 0 w 3291840"/>
              <a:gd name="connsiteY0" fmla="*/ 162560 h 379009"/>
              <a:gd name="connsiteX1" fmla="*/ 802640 w 3291840"/>
              <a:gd name="connsiteY1" fmla="*/ 335280 h 379009"/>
              <a:gd name="connsiteX2" fmla="*/ 1493520 w 3291840"/>
              <a:gd name="connsiteY2" fmla="*/ 375920 h 379009"/>
              <a:gd name="connsiteX3" fmla="*/ 2428240 w 3291840"/>
              <a:gd name="connsiteY3" fmla="*/ 274320 h 379009"/>
              <a:gd name="connsiteX4" fmla="*/ 3291840 w 3291840"/>
              <a:gd name="connsiteY4" fmla="*/ 0 h 379009"/>
              <a:gd name="connsiteX5" fmla="*/ 3291840 w 3291840"/>
              <a:gd name="connsiteY5" fmla="*/ 0 h 37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1840" h="379009">
                <a:moveTo>
                  <a:pt x="0" y="162560"/>
                </a:moveTo>
                <a:cubicBezTo>
                  <a:pt x="276860" y="231140"/>
                  <a:pt x="553720" y="299720"/>
                  <a:pt x="802640" y="335280"/>
                </a:cubicBezTo>
                <a:cubicBezTo>
                  <a:pt x="1051560" y="370840"/>
                  <a:pt x="1222587" y="386080"/>
                  <a:pt x="1493520" y="375920"/>
                </a:cubicBezTo>
                <a:cubicBezTo>
                  <a:pt x="1764453" y="365760"/>
                  <a:pt x="2128520" y="336973"/>
                  <a:pt x="2428240" y="274320"/>
                </a:cubicBezTo>
                <a:cubicBezTo>
                  <a:pt x="2727960" y="211667"/>
                  <a:pt x="3291840" y="0"/>
                  <a:pt x="3291840" y="0"/>
                </a:cubicBezTo>
                <a:lnTo>
                  <a:pt x="3291840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13675BD-2EE0-4309-BC07-1824EBE536B1}"/>
              </a:ext>
            </a:extLst>
          </p:cNvPr>
          <p:cNvSpPr txBox="1"/>
          <p:nvPr/>
        </p:nvSpPr>
        <p:spPr>
          <a:xfrm>
            <a:off x="2770922" y="257470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20°N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73B41EF-DD08-4B4D-88C5-A621C84F6B3C}"/>
              </a:ext>
            </a:extLst>
          </p:cNvPr>
          <p:cNvSpPr/>
          <p:nvPr/>
        </p:nvSpPr>
        <p:spPr>
          <a:xfrm>
            <a:off x="-21508" y="1330960"/>
            <a:ext cx="3262548" cy="523409"/>
          </a:xfrm>
          <a:custGeom>
            <a:avLst/>
            <a:gdLst>
              <a:gd name="connsiteX0" fmla="*/ 3262548 w 3262548"/>
              <a:gd name="connsiteY0" fmla="*/ 0 h 523409"/>
              <a:gd name="connsiteX1" fmla="*/ 2642788 w 3262548"/>
              <a:gd name="connsiteY1" fmla="*/ 365760 h 523409"/>
              <a:gd name="connsiteX2" fmla="*/ 2175428 w 3262548"/>
              <a:gd name="connsiteY2" fmla="*/ 487680 h 523409"/>
              <a:gd name="connsiteX3" fmla="*/ 1586148 w 3262548"/>
              <a:gd name="connsiteY3" fmla="*/ 518160 h 523409"/>
              <a:gd name="connsiteX4" fmla="*/ 773348 w 3262548"/>
              <a:gd name="connsiteY4" fmla="*/ 396240 h 523409"/>
              <a:gd name="connsiteX5" fmla="*/ 245028 w 3262548"/>
              <a:gd name="connsiteY5" fmla="*/ 274320 h 523409"/>
              <a:gd name="connsiteX6" fmla="*/ 21508 w 3262548"/>
              <a:gd name="connsiteY6" fmla="*/ 162560 h 523409"/>
              <a:gd name="connsiteX7" fmla="*/ 21508 w 3262548"/>
              <a:gd name="connsiteY7" fmla="*/ 152400 h 52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547" h="523409">
                <a:moveTo>
                  <a:pt x="3262548" y="0"/>
                </a:moveTo>
                <a:cubicBezTo>
                  <a:pt x="3043261" y="142240"/>
                  <a:pt x="2823975" y="284480"/>
                  <a:pt x="2642788" y="365760"/>
                </a:cubicBezTo>
                <a:cubicBezTo>
                  <a:pt x="2461601" y="447040"/>
                  <a:pt x="2351535" y="462280"/>
                  <a:pt x="2175428" y="487680"/>
                </a:cubicBezTo>
                <a:cubicBezTo>
                  <a:pt x="1999321" y="513080"/>
                  <a:pt x="1819828" y="533400"/>
                  <a:pt x="1586148" y="518160"/>
                </a:cubicBezTo>
                <a:cubicBezTo>
                  <a:pt x="1352468" y="502920"/>
                  <a:pt x="996868" y="436880"/>
                  <a:pt x="773348" y="396240"/>
                </a:cubicBezTo>
                <a:cubicBezTo>
                  <a:pt x="549828" y="355600"/>
                  <a:pt x="370335" y="313267"/>
                  <a:pt x="245028" y="274320"/>
                </a:cubicBezTo>
                <a:cubicBezTo>
                  <a:pt x="119721" y="235373"/>
                  <a:pt x="58761" y="182880"/>
                  <a:pt x="21508" y="162560"/>
                </a:cubicBezTo>
                <a:cubicBezTo>
                  <a:pt x="-15745" y="142240"/>
                  <a:pt x="2881" y="147320"/>
                  <a:pt x="21508" y="152400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8E94AA8-9F28-4BD5-BFE2-D8F2592AFD37}"/>
              </a:ext>
            </a:extLst>
          </p:cNvPr>
          <p:cNvSpPr txBox="1"/>
          <p:nvPr/>
        </p:nvSpPr>
        <p:spPr>
          <a:xfrm>
            <a:off x="2770922" y="141675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40°N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7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animBg="1"/>
      <p:bldP spid="10247" grpId="0" animBg="1"/>
      <p:bldP spid="10248" grpId="0"/>
      <p:bldP spid="10249" grpId="0"/>
      <p:bldP spid="12" grpId="0"/>
      <p:bldP spid="2" grpId="0" animBg="1"/>
      <p:bldP spid="3" grpId="0"/>
      <p:bldP spid="4" grpId="0" animBg="1"/>
      <p:bldP spid="5" grpId="0" animBg="1"/>
      <p:bldP spid="15" grpId="0"/>
      <p:bldP spid="16" grpId="0"/>
      <p:bldP spid="6" grpId="0"/>
      <p:bldP spid="8" grpId="0" animBg="1"/>
      <p:bldP spid="20" grpId="0"/>
      <p:bldP spid="9" grpId="0" animBg="1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3692" y="107579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+mj-ea"/>
                <a:ea typeface="+mj-ea"/>
              </a:rPr>
              <a:t>我国的人口政策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63692" y="1939143"/>
            <a:ext cx="633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国策：</a:t>
            </a:r>
            <a:r>
              <a:rPr lang="zh-CN" altLang="en-US" sz="2800">
                <a:solidFill>
                  <a:srgbClr val="C00000"/>
                </a:solidFill>
              </a:rPr>
              <a:t>实行计划生育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4563696" y="2802494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基本内容是：</a:t>
            </a:r>
            <a:r>
              <a:rPr lang="zh-CN" altLang="en-US" sz="2800">
                <a:solidFill>
                  <a:srgbClr val="C00000"/>
                </a:solidFill>
              </a:rPr>
              <a:t>控制人口数量，提高人口素质。</a:t>
            </a:r>
            <a:endParaRPr lang="en-US" altLang="zh-CN" sz="280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92737" y="3665853"/>
            <a:ext cx="6975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/>
              <a:t>目的：使人口增长与社会经济的发展相适应，同资源利用和环境保护相协调。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48" y="1062488"/>
            <a:ext cx="3847862" cy="48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/>
        </p:nvGraphicFramePr>
        <p:xfrm>
          <a:off x="-73736" y="1884103"/>
          <a:ext cx="5845908" cy="3897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572953" y="1848754"/>
            <a:ext cx="60069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超过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400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万的少数民族有：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125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壮、满、回、苗、维吾尔、土家、彝、蒙古、藏；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人口最多的是壮族；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人口最少的是珞巴族，主要分布在西藏自治区。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231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56</a:t>
            </a:r>
            <a:r>
              <a:rPr lang="zh-CN" altLang="en-US" dirty="0"/>
              <a:t>个民族</a:t>
            </a:r>
          </a:p>
        </p:txBody>
      </p:sp>
      <p:sp>
        <p:nvSpPr>
          <p:cNvPr id="5" name="标题 2"/>
          <p:cNvSpPr txBox="1">
            <a:spLocks/>
          </p:cNvSpPr>
          <p:nvPr/>
        </p:nvSpPr>
        <p:spPr>
          <a:xfrm>
            <a:off x="315153" y="81779"/>
            <a:ext cx="10515600" cy="56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三、统一的多民族国家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97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0"/>
          <a:stretch>
            <a:fillRect/>
          </a:stretch>
        </p:blipFill>
        <p:spPr>
          <a:xfrm>
            <a:off x="1016098" y="1046509"/>
            <a:ext cx="7900344" cy="578645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96875" y="7"/>
            <a:ext cx="5295129" cy="6032545"/>
            <a:chOff x="4173415" y="-155273"/>
            <a:chExt cx="5295129" cy="6220719"/>
          </a:xfrm>
        </p:grpSpPr>
        <p:sp>
          <p:nvSpPr>
            <p:cNvPr id="10" name="任意多边形 9"/>
            <p:cNvSpPr/>
            <p:nvPr/>
          </p:nvSpPr>
          <p:spPr>
            <a:xfrm>
              <a:off x="4173415" y="-99392"/>
              <a:ext cx="5151113" cy="6164838"/>
            </a:xfrm>
            <a:custGeom>
              <a:avLst/>
              <a:gdLst/>
              <a:ahLst/>
              <a:cxnLst/>
              <a:rect l="l" t="t" r="r" b="b"/>
              <a:pathLst>
                <a:path w="5151113" h="6164838">
                  <a:moveTo>
                    <a:pt x="937214" y="4233618"/>
                  </a:moveTo>
                  <a:lnTo>
                    <a:pt x="939693" y="4243269"/>
                  </a:lnTo>
                  <a:cubicBezTo>
                    <a:pt x="940511" y="4247295"/>
                    <a:pt x="937181" y="4236854"/>
                    <a:pt x="937214" y="4233618"/>
                  </a:cubicBezTo>
                  <a:close/>
                  <a:moveTo>
                    <a:pt x="53599" y="0"/>
                  </a:moveTo>
                  <a:lnTo>
                    <a:pt x="5151113" y="0"/>
                  </a:lnTo>
                  <a:lnTo>
                    <a:pt x="5151113" y="5907369"/>
                  </a:lnTo>
                  <a:cubicBezTo>
                    <a:pt x="5137332" y="5917198"/>
                    <a:pt x="5106508" y="5938823"/>
                    <a:pt x="5087816" y="5949207"/>
                  </a:cubicBezTo>
                  <a:cubicBezTo>
                    <a:pt x="5077014" y="5955208"/>
                    <a:pt x="5064370" y="5957022"/>
                    <a:pt x="5052647" y="5960930"/>
                  </a:cubicBezTo>
                  <a:cubicBezTo>
                    <a:pt x="5025914" y="5969841"/>
                    <a:pt x="5005754" y="5992192"/>
                    <a:pt x="4982308" y="6007823"/>
                  </a:cubicBezTo>
                  <a:cubicBezTo>
                    <a:pt x="4943231" y="6011731"/>
                    <a:pt x="4904046" y="6014675"/>
                    <a:pt x="4865077" y="6019546"/>
                  </a:cubicBezTo>
                  <a:cubicBezTo>
                    <a:pt x="4841491" y="6022494"/>
                    <a:pt x="4818047" y="6026607"/>
                    <a:pt x="4794739" y="6031269"/>
                  </a:cubicBezTo>
                  <a:cubicBezTo>
                    <a:pt x="4778940" y="6034429"/>
                    <a:pt x="4763893" y="6041533"/>
                    <a:pt x="4747847" y="6042992"/>
                  </a:cubicBezTo>
                  <a:cubicBezTo>
                    <a:pt x="4634721" y="6053276"/>
                    <a:pt x="4521200" y="6058623"/>
                    <a:pt x="4407877" y="6066438"/>
                  </a:cubicBezTo>
                  <a:cubicBezTo>
                    <a:pt x="4228123" y="6070346"/>
                    <a:pt x="4048274" y="6071116"/>
                    <a:pt x="3868616" y="6078161"/>
                  </a:cubicBezTo>
                  <a:cubicBezTo>
                    <a:pt x="3848706" y="6078942"/>
                    <a:pt x="3829725" y="6087066"/>
                    <a:pt x="3810000" y="6089884"/>
                  </a:cubicBezTo>
                  <a:cubicBezTo>
                    <a:pt x="3747624" y="6098795"/>
                    <a:pt x="3684863" y="6104816"/>
                    <a:pt x="3622431" y="6113330"/>
                  </a:cubicBezTo>
                  <a:cubicBezTo>
                    <a:pt x="3598880" y="6116542"/>
                    <a:pt x="3575842" y="6124064"/>
                    <a:pt x="3552093" y="6125054"/>
                  </a:cubicBezTo>
                  <a:cubicBezTo>
                    <a:pt x="3059061" y="6145598"/>
                    <a:pt x="3204770" y="6209304"/>
                    <a:pt x="3012831" y="6113330"/>
                  </a:cubicBezTo>
                  <a:cubicBezTo>
                    <a:pt x="2949956" y="6107043"/>
                    <a:pt x="2876888" y="6101402"/>
                    <a:pt x="2813539" y="6089884"/>
                  </a:cubicBezTo>
                  <a:cubicBezTo>
                    <a:pt x="2797687" y="6087002"/>
                    <a:pt x="2782278" y="6082069"/>
                    <a:pt x="2766647" y="6078161"/>
                  </a:cubicBezTo>
                  <a:cubicBezTo>
                    <a:pt x="2717456" y="6072012"/>
                    <a:pt x="2672445" y="6070206"/>
                    <a:pt x="2625970" y="6054715"/>
                  </a:cubicBezTo>
                  <a:cubicBezTo>
                    <a:pt x="2606006" y="6048060"/>
                    <a:pt x="2586893" y="6039084"/>
                    <a:pt x="2567354" y="6031269"/>
                  </a:cubicBezTo>
                  <a:cubicBezTo>
                    <a:pt x="2508739" y="6027361"/>
                    <a:pt x="2449894" y="6026033"/>
                    <a:pt x="2391508" y="6019546"/>
                  </a:cubicBezTo>
                  <a:cubicBezTo>
                    <a:pt x="2379226" y="6018181"/>
                    <a:pt x="2368221" y="6011218"/>
                    <a:pt x="2356339" y="6007823"/>
                  </a:cubicBezTo>
                  <a:cubicBezTo>
                    <a:pt x="2340847" y="6003397"/>
                    <a:pt x="2325299" y="5998982"/>
                    <a:pt x="2309447" y="5996100"/>
                  </a:cubicBezTo>
                  <a:cubicBezTo>
                    <a:pt x="2282261" y="5991157"/>
                    <a:pt x="2254739" y="5988285"/>
                    <a:pt x="2227385" y="5984377"/>
                  </a:cubicBezTo>
                  <a:cubicBezTo>
                    <a:pt x="2149231" y="5980469"/>
                    <a:pt x="2070961" y="5978435"/>
                    <a:pt x="1992923" y="5972654"/>
                  </a:cubicBezTo>
                  <a:cubicBezTo>
                    <a:pt x="1965367" y="5970613"/>
                    <a:pt x="1938398" y="5963225"/>
                    <a:pt x="1910862" y="5960930"/>
                  </a:cubicBezTo>
                  <a:cubicBezTo>
                    <a:pt x="1844546" y="5955403"/>
                    <a:pt x="1769160" y="5982548"/>
                    <a:pt x="1711570" y="5949207"/>
                  </a:cubicBezTo>
                  <a:cubicBezTo>
                    <a:pt x="1677082" y="5929241"/>
                    <a:pt x="1695939" y="5871054"/>
                    <a:pt x="1688123" y="5831977"/>
                  </a:cubicBezTo>
                  <a:cubicBezTo>
                    <a:pt x="1605797" y="5811395"/>
                    <a:pt x="1645438" y="5836874"/>
                    <a:pt x="1629508" y="5714746"/>
                  </a:cubicBezTo>
                  <a:cubicBezTo>
                    <a:pt x="1628479" y="5706861"/>
                    <a:pt x="1607801" y="5541368"/>
                    <a:pt x="1594339" y="5492007"/>
                  </a:cubicBezTo>
                  <a:cubicBezTo>
                    <a:pt x="1587836" y="5468164"/>
                    <a:pt x="1580930" y="5444253"/>
                    <a:pt x="1570893" y="5421669"/>
                  </a:cubicBezTo>
                  <a:cubicBezTo>
                    <a:pt x="1534139" y="5338972"/>
                    <a:pt x="1544754" y="5377881"/>
                    <a:pt x="1549287" y="5392704"/>
                  </a:cubicBezTo>
                  <a:cubicBezTo>
                    <a:pt x="1547361" y="5386561"/>
                    <a:pt x="1543270" y="5373969"/>
                    <a:pt x="1535723" y="5351330"/>
                  </a:cubicBezTo>
                  <a:lnTo>
                    <a:pt x="1441939" y="5339607"/>
                  </a:lnTo>
                  <a:cubicBezTo>
                    <a:pt x="1403164" y="5334760"/>
                    <a:pt x="1394584" y="5277426"/>
                    <a:pt x="1371600" y="5245823"/>
                  </a:cubicBezTo>
                  <a:cubicBezTo>
                    <a:pt x="1294332" y="5139580"/>
                    <a:pt x="1345865" y="5153422"/>
                    <a:pt x="1336431" y="4917577"/>
                  </a:cubicBezTo>
                  <a:cubicBezTo>
                    <a:pt x="1329674" y="4890549"/>
                    <a:pt x="1325756" y="4874701"/>
                    <a:pt x="1323659" y="4866087"/>
                  </a:cubicBezTo>
                  <a:lnTo>
                    <a:pt x="1321579" y="4857452"/>
                  </a:lnTo>
                  <a:cubicBezTo>
                    <a:pt x="1321466" y="4857021"/>
                    <a:pt x="1321527" y="4857309"/>
                    <a:pt x="1321845" y="4858641"/>
                  </a:cubicBezTo>
                  <a:lnTo>
                    <a:pt x="1323659" y="4866087"/>
                  </a:lnTo>
                  <a:cubicBezTo>
                    <a:pt x="1326564" y="4878548"/>
                    <a:pt x="1329639" y="4893804"/>
                    <a:pt x="1312985" y="4835515"/>
                  </a:cubicBezTo>
                  <a:cubicBezTo>
                    <a:pt x="1308559" y="4820023"/>
                    <a:pt x="1305688" y="4804115"/>
                    <a:pt x="1301262" y="4788623"/>
                  </a:cubicBezTo>
                  <a:cubicBezTo>
                    <a:pt x="1297867" y="4776741"/>
                    <a:pt x="1291962" y="4765571"/>
                    <a:pt x="1289539" y="4753454"/>
                  </a:cubicBezTo>
                  <a:cubicBezTo>
                    <a:pt x="1284120" y="4726359"/>
                    <a:pt x="1281724" y="4698746"/>
                    <a:pt x="1277816" y="4671392"/>
                  </a:cubicBezTo>
                  <a:cubicBezTo>
                    <a:pt x="1227818" y="4604728"/>
                    <a:pt x="1248826" y="4643036"/>
                    <a:pt x="1219200" y="4554161"/>
                  </a:cubicBezTo>
                  <a:cubicBezTo>
                    <a:pt x="1184620" y="4531107"/>
                    <a:pt x="1177069" y="4529395"/>
                    <a:pt x="1148862" y="4495546"/>
                  </a:cubicBezTo>
                  <a:cubicBezTo>
                    <a:pt x="1139842" y="4484722"/>
                    <a:pt x="1134217" y="4471379"/>
                    <a:pt x="1125416" y="4460377"/>
                  </a:cubicBezTo>
                  <a:cubicBezTo>
                    <a:pt x="1103264" y="4432686"/>
                    <a:pt x="1084103" y="4426640"/>
                    <a:pt x="1055077" y="4401761"/>
                  </a:cubicBezTo>
                  <a:cubicBezTo>
                    <a:pt x="1042489" y="4390972"/>
                    <a:pt x="1031631" y="4378315"/>
                    <a:pt x="1019908" y="4366592"/>
                  </a:cubicBezTo>
                  <a:cubicBezTo>
                    <a:pt x="958136" y="4346001"/>
                    <a:pt x="994959" y="4368696"/>
                    <a:pt x="961293" y="4284530"/>
                  </a:cubicBezTo>
                  <a:cubicBezTo>
                    <a:pt x="948087" y="4251513"/>
                    <a:pt x="941742" y="4238149"/>
                    <a:pt x="938868" y="4234220"/>
                  </a:cubicBezTo>
                  <a:cubicBezTo>
                    <a:pt x="937189" y="4224878"/>
                    <a:pt x="933366" y="4207995"/>
                    <a:pt x="926123" y="4179023"/>
                  </a:cubicBezTo>
                  <a:cubicBezTo>
                    <a:pt x="923126" y="4167035"/>
                    <a:pt x="919268" y="4155212"/>
                    <a:pt x="914400" y="4143854"/>
                  </a:cubicBezTo>
                  <a:cubicBezTo>
                    <a:pt x="901637" y="4114074"/>
                    <a:pt x="885019" y="4093624"/>
                    <a:pt x="879231" y="4061792"/>
                  </a:cubicBezTo>
                  <a:cubicBezTo>
                    <a:pt x="860249" y="3957391"/>
                    <a:pt x="876714" y="3993110"/>
                    <a:pt x="855785" y="3909392"/>
                  </a:cubicBezTo>
                  <a:cubicBezTo>
                    <a:pt x="841052" y="3850458"/>
                    <a:pt x="849269" y="3896361"/>
                    <a:pt x="820616" y="3839054"/>
                  </a:cubicBezTo>
                  <a:cubicBezTo>
                    <a:pt x="815090" y="3828001"/>
                    <a:pt x="814419" y="3814937"/>
                    <a:pt x="808893" y="3803884"/>
                  </a:cubicBezTo>
                  <a:cubicBezTo>
                    <a:pt x="794104" y="3774306"/>
                    <a:pt x="783809" y="3767077"/>
                    <a:pt x="762000" y="3745269"/>
                  </a:cubicBezTo>
                  <a:cubicBezTo>
                    <a:pt x="750277" y="3741361"/>
                    <a:pt x="737113" y="3740401"/>
                    <a:pt x="726831" y="3733546"/>
                  </a:cubicBezTo>
                  <a:cubicBezTo>
                    <a:pt x="696984" y="3713648"/>
                    <a:pt x="680440" y="3684082"/>
                    <a:pt x="668216" y="3651484"/>
                  </a:cubicBezTo>
                  <a:cubicBezTo>
                    <a:pt x="662559" y="3636398"/>
                    <a:pt x="660919" y="3620084"/>
                    <a:pt x="656493" y="3604592"/>
                  </a:cubicBezTo>
                  <a:cubicBezTo>
                    <a:pt x="640036" y="3546992"/>
                    <a:pt x="637565" y="3573198"/>
                    <a:pt x="633047" y="3487361"/>
                  </a:cubicBezTo>
                  <a:cubicBezTo>
                    <a:pt x="626677" y="3366327"/>
                    <a:pt x="625231" y="3245084"/>
                    <a:pt x="621323" y="3123946"/>
                  </a:cubicBezTo>
                  <a:cubicBezTo>
                    <a:pt x="617415" y="3088777"/>
                    <a:pt x="615417" y="3053342"/>
                    <a:pt x="609600" y="3018438"/>
                  </a:cubicBezTo>
                  <a:cubicBezTo>
                    <a:pt x="603677" y="2982901"/>
                    <a:pt x="589146" y="2948833"/>
                    <a:pt x="586154" y="2912930"/>
                  </a:cubicBezTo>
                  <a:cubicBezTo>
                    <a:pt x="577386" y="2807715"/>
                    <a:pt x="578339" y="2701915"/>
                    <a:pt x="574431" y="2596407"/>
                  </a:cubicBezTo>
                  <a:cubicBezTo>
                    <a:pt x="570523" y="2584684"/>
                    <a:pt x="567576" y="2572596"/>
                    <a:pt x="562708" y="2561238"/>
                  </a:cubicBezTo>
                  <a:cubicBezTo>
                    <a:pt x="555824" y="2545175"/>
                    <a:pt x="541854" y="2531628"/>
                    <a:pt x="539262" y="2514346"/>
                  </a:cubicBezTo>
                  <a:cubicBezTo>
                    <a:pt x="529969" y="2452394"/>
                    <a:pt x="531447" y="2389300"/>
                    <a:pt x="527539" y="2326777"/>
                  </a:cubicBezTo>
                  <a:cubicBezTo>
                    <a:pt x="527529" y="2326748"/>
                    <a:pt x="510594" y="2280275"/>
                    <a:pt x="504093" y="2256438"/>
                  </a:cubicBezTo>
                  <a:cubicBezTo>
                    <a:pt x="498850" y="2237215"/>
                    <a:pt x="493613" y="2217709"/>
                    <a:pt x="492370" y="2197823"/>
                  </a:cubicBezTo>
                  <a:cubicBezTo>
                    <a:pt x="485784" y="2092449"/>
                    <a:pt x="484555" y="1986808"/>
                    <a:pt x="480647" y="1881300"/>
                  </a:cubicBezTo>
                  <a:cubicBezTo>
                    <a:pt x="480643" y="1881297"/>
                    <a:pt x="435263" y="1846941"/>
                    <a:pt x="422031" y="1822684"/>
                  </a:cubicBezTo>
                  <a:cubicBezTo>
                    <a:pt x="410649" y="1801817"/>
                    <a:pt x="414216" y="1775792"/>
                    <a:pt x="410308" y="1752346"/>
                  </a:cubicBezTo>
                  <a:cubicBezTo>
                    <a:pt x="396438" y="1669124"/>
                    <a:pt x="383292" y="1704418"/>
                    <a:pt x="375139" y="1635115"/>
                  </a:cubicBezTo>
                  <a:cubicBezTo>
                    <a:pt x="369186" y="1584514"/>
                    <a:pt x="367324" y="1533515"/>
                    <a:pt x="363416" y="1482715"/>
                  </a:cubicBezTo>
                  <a:cubicBezTo>
                    <a:pt x="359508" y="1470992"/>
                    <a:pt x="359413" y="1457195"/>
                    <a:pt x="351693" y="1447546"/>
                  </a:cubicBezTo>
                  <a:cubicBezTo>
                    <a:pt x="342891" y="1436544"/>
                    <a:pt x="322245" y="1436975"/>
                    <a:pt x="316523" y="1424100"/>
                  </a:cubicBezTo>
                  <a:cubicBezTo>
                    <a:pt x="305301" y="1398850"/>
                    <a:pt x="308708" y="1369392"/>
                    <a:pt x="304800" y="1342038"/>
                  </a:cubicBezTo>
                  <a:cubicBezTo>
                    <a:pt x="278274" y="1262459"/>
                    <a:pt x="313368" y="1357461"/>
                    <a:pt x="246185" y="1236530"/>
                  </a:cubicBezTo>
                  <a:cubicBezTo>
                    <a:pt x="240184" y="1225728"/>
                    <a:pt x="241317" y="1211643"/>
                    <a:pt x="234462" y="1201361"/>
                  </a:cubicBezTo>
                  <a:cubicBezTo>
                    <a:pt x="225266" y="1187567"/>
                    <a:pt x="202395" y="1182478"/>
                    <a:pt x="199293" y="1166192"/>
                  </a:cubicBezTo>
                  <a:cubicBezTo>
                    <a:pt x="186112" y="1096989"/>
                    <a:pt x="191478" y="1025515"/>
                    <a:pt x="187570" y="955177"/>
                  </a:cubicBezTo>
                  <a:cubicBezTo>
                    <a:pt x="195385" y="943454"/>
                    <a:pt x="204715" y="932609"/>
                    <a:pt x="211016" y="920007"/>
                  </a:cubicBezTo>
                  <a:cubicBezTo>
                    <a:pt x="241598" y="858842"/>
                    <a:pt x="233777" y="697198"/>
                    <a:pt x="234462" y="685546"/>
                  </a:cubicBezTo>
                  <a:cubicBezTo>
                    <a:pt x="228210" y="683983"/>
                    <a:pt x="162490" y="668827"/>
                    <a:pt x="152400" y="662100"/>
                  </a:cubicBezTo>
                  <a:cubicBezTo>
                    <a:pt x="114121" y="636580"/>
                    <a:pt x="114563" y="612539"/>
                    <a:pt x="82062" y="580038"/>
                  </a:cubicBezTo>
                  <a:cubicBezTo>
                    <a:pt x="72099" y="570075"/>
                    <a:pt x="52126" y="569674"/>
                    <a:pt x="46893" y="556592"/>
                  </a:cubicBezTo>
                  <a:cubicBezTo>
                    <a:pt x="35192" y="527340"/>
                    <a:pt x="39625" y="493995"/>
                    <a:pt x="35170" y="462807"/>
                  </a:cubicBezTo>
                  <a:cubicBezTo>
                    <a:pt x="31809" y="439276"/>
                    <a:pt x="25536" y="416146"/>
                    <a:pt x="23447" y="392469"/>
                  </a:cubicBezTo>
                  <a:cubicBezTo>
                    <a:pt x="13805" y="283199"/>
                    <a:pt x="0" y="118931"/>
                    <a:pt x="0" y="64223"/>
                  </a:cubicBezTo>
                  <a:cubicBezTo>
                    <a:pt x="0" y="9515"/>
                    <a:pt x="17760" y="73701"/>
                    <a:pt x="23447" y="64223"/>
                  </a:cubicBezTo>
                  <a:cubicBezTo>
                    <a:pt x="67491" y="-9183"/>
                    <a:pt x="-852" y="65652"/>
                    <a:pt x="5359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303210" y="-155273"/>
              <a:ext cx="5165334" cy="6164838"/>
            </a:xfrm>
            <a:custGeom>
              <a:avLst/>
              <a:gdLst>
                <a:gd name="connsiteX0" fmla="*/ 937214 w 5151113"/>
                <a:gd name="connsiteY0" fmla="*/ 4233618 h 6164838"/>
                <a:gd name="connsiteX1" fmla="*/ 939693 w 5151113"/>
                <a:gd name="connsiteY1" fmla="*/ 4243269 h 6164838"/>
                <a:gd name="connsiteX2" fmla="*/ 937214 w 5151113"/>
                <a:gd name="connsiteY2" fmla="*/ 4233618 h 6164838"/>
                <a:gd name="connsiteX3" fmla="*/ 53599 w 5151113"/>
                <a:gd name="connsiteY3" fmla="*/ 0 h 6164838"/>
                <a:gd name="connsiteX4" fmla="*/ 5151113 w 5151113"/>
                <a:gd name="connsiteY4" fmla="*/ 0 h 6164838"/>
                <a:gd name="connsiteX5" fmla="*/ 5151113 w 5151113"/>
                <a:gd name="connsiteY5" fmla="*/ 5907369 h 6164838"/>
                <a:gd name="connsiteX6" fmla="*/ 5087816 w 5151113"/>
                <a:gd name="connsiteY6" fmla="*/ 5949207 h 6164838"/>
                <a:gd name="connsiteX7" fmla="*/ 5052647 w 5151113"/>
                <a:gd name="connsiteY7" fmla="*/ 5960930 h 6164838"/>
                <a:gd name="connsiteX8" fmla="*/ 4982308 w 5151113"/>
                <a:gd name="connsiteY8" fmla="*/ 6007823 h 6164838"/>
                <a:gd name="connsiteX9" fmla="*/ 4865077 w 5151113"/>
                <a:gd name="connsiteY9" fmla="*/ 6019546 h 6164838"/>
                <a:gd name="connsiteX10" fmla="*/ 4794739 w 5151113"/>
                <a:gd name="connsiteY10" fmla="*/ 6031269 h 6164838"/>
                <a:gd name="connsiteX11" fmla="*/ 4747847 w 5151113"/>
                <a:gd name="connsiteY11" fmla="*/ 6042992 h 6164838"/>
                <a:gd name="connsiteX12" fmla="*/ 4407877 w 5151113"/>
                <a:gd name="connsiteY12" fmla="*/ 6066438 h 6164838"/>
                <a:gd name="connsiteX13" fmla="*/ 3868616 w 5151113"/>
                <a:gd name="connsiteY13" fmla="*/ 6078161 h 6164838"/>
                <a:gd name="connsiteX14" fmla="*/ 3810000 w 5151113"/>
                <a:gd name="connsiteY14" fmla="*/ 6089884 h 6164838"/>
                <a:gd name="connsiteX15" fmla="*/ 3622431 w 5151113"/>
                <a:gd name="connsiteY15" fmla="*/ 6113330 h 6164838"/>
                <a:gd name="connsiteX16" fmla="*/ 3552093 w 5151113"/>
                <a:gd name="connsiteY16" fmla="*/ 6125054 h 6164838"/>
                <a:gd name="connsiteX17" fmla="*/ 3012831 w 5151113"/>
                <a:gd name="connsiteY17" fmla="*/ 6113330 h 6164838"/>
                <a:gd name="connsiteX18" fmla="*/ 2813539 w 5151113"/>
                <a:gd name="connsiteY18" fmla="*/ 6089884 h 6164838"/>
                <a:gd name="connsiteX19" fmla="*/ 2766647 w 5151113"/>
                <a:gd name="connsiteY19" fmla="*/ 6078161 h 6164838"/>
                <a:gd name="connsiteX20" fmla="*/ 2625970 w 5151113"/>
                <a:gd name="connsiteY20" fmla="*/ 6054715 h 6164838"/>
                <a:gd name="connsiteX21" fmla="*/ 2567354 w 5151113"/>
                <a:gd name="connsiteY21" fmla="*/ 6031269 h 6164838"/>
                <a:gd name="connsiteX22" fmla="*/ 2391508 w 5151113"/>
                <a:gd name="connsiteY22" fmla="*/ 6019546 h 6164838"/>
                <a:gd name="connsiteX23" fmla="*/ 2356339 w 5151113"/>
                <a:gd name="connsiteY23" fmla="*/ 6007823 h 6164838"/>
                <a:gd name="connsiteX24" fmla="*/ 2309447 w 5151113"/>
                <a:gd name="connsiteY24" fmla="*/ 5996100 h 6164838"/>
                <a:gd name="connsiteX25" fmla="*/ 2227385 w 5151113"/>
                <a:gd name="connsiteY25" fmla="*/ 5984377 h 6164838"/>
                <a:gd name="connsiteX26" fmla="*/ 1992923 w 5151113"/>
                <a:gd name="connsiteY26" fmla="*/ 5972654 h 6164838"/>
                <a:gd name="connsiteX27" fmla="*/ 1910862 w 5151113"/>
                <a:gd name="connsiteY27" fmla="*/ 5960930 h 6164838"/>
                <a:gd name="connsiteX28" fmla="*/ 1711570 w 5151113"/>
                <a:gd name="connsiteY28" fmla="*/ 5949207 h 6164838"/>
                <a:gd name="connsiteX29" fmla="*/ 1688123 w 5151113"/>
                <a:gd name="connsiteY29" fmla="*/ 5831977 h 6164838"/>
                <a:gd name="connsiteX30" fmla="*/ 1629508 w 5151113"/>
                <a:gd name="connsiteY30" fmla="*/ 5714746 h 6164838"/>
                <a:gd name="connsiteX31" fmla="*/ 1594339 w 5151113"/>
                <a:gd name="connsiteY31" fmla="*/ 5492007 h 6164838"/>
                <a:gd name="connsiteX32" fmla="*/ 1570893 w 5151113"/>
                <a:gd name="connsiteY32" fmla="*/ 5421669 h 6164838"/>
                <a:gd name="connsiteX33" fmla="*/ 1549287 w 5151113"/>
                <a:gd name="connsiteY33" fmla="*/ 5392704 h 6164838"/>
                <a:gd name="connsiteX34" fmla="*/ 1535723 w 5151113"/>
                <a:gd name="connsiteY34" fmla="*/ 5351330 h 6164838"/>
                <a:gd name="connsiteX35" fmla="*/ 1441939 w 5151113"/>
                <a:gd name="connsiteY35" fmla="*/ 5339607 h 6164838"/>
                <a:gd name="connsiteX36" fmla="*/ 1371600 w 5151113"/>
                <a:gd name="connsiteY36" fmla="*/ 5245823 h 6164838"/>
                <a:gd name="connsiteX37" fmla="*/ 1336431 w 5151113"/>
                <a:gd name="connsiteY37" fmla="*/ 4917577 h 6164838"/>
                <a:gd name="connsiteX38" fmla="*/ 1323659 w 5151113"/>
                <a:gd name="connsiteY38" fmla="*/ 4866087 h 6164838"/>
                <a:gd name="connsiteX39" fmla="*/ 1321579 w 5151113"/>
                <a:gd name="connsiteY39" fmla="*/ 4857452 h 6164838"/>
                <a:gd name="connsiteX40" fmla="*/ 1321845 w 5151113"/>
                <a:gd name="connsiteY40" fmla="*/ 4858641 h 6164838"/>
                <a:gd name="connsiteX41" fmla="*/ 1323659 w 5151113"/>
                <a:gd name="connsiteY41" fmla="*/ 4866087 h 6164838"/>
                <a:gd name="connsiteX42" fmla="*/ 1312985 w 5151113"/>
                <a:gd name="connsiteY42" fmla="*/ 4835515 h 6164838"/>
                <a:gd name="connsiteX43" fmla="*/ 1301262 w 5151113"/>
                <a:gd name="connsiteY43" fmla="*/ 4788623 h 6164838"/>
                <a:gd name="connsiteX44" fmla="*/ 1289539 w 5151113"/>
                <a:gd name="connsiteY44" fmla="*/ 4753454 h 6164838"/>
                <a:gd name="connsiteX45" fmla="*/ 1277816 w 5151113"/>
                <a:gd name="connsiteY45" fmla="*/ 4671392 h 6164838"/>
                <a:gd name="connsiteX46" fmla="*/ 1219200 w 5151113"/>
                <a:gd name="connsiteY46" fmla="*/ 4554161 h 6164838"/>
                <a:gd name="connsiteX47" fmla="*/ 1148862 w 5151113"/>
                <a:gd name="connsiteY47" fmla="*/ 4495546 h 6164838"/>
                <a:gd name="connsiteX48" fmla="*/ 1125416 w 5151113"/>
                <a:gd name="connsiteY48" fmla="*/ 4460377 h 6164838"/>
                <a:gd name="connsiteX49" fmla="*/ 1055077 w 5151113"/>
                <a:gd name="connsiteY49" fmla="*/ 4401761 h 6164838"/>
                <a:gd name="connsiteX50" fmla="*/ 1019908 w 5151113"/>
                <a:gd name="connsiteY50" fmla="*/ 4366592 h 6164838"/>
                <a:gd name="connsiteX51" fmla="*/ 961293 w 5151113"/>
                <a:gd name="connsiteY51" fmla="*/ 4284530 h 6164838"/>
                <a:gd name="connsiteX52" fmla="*/ 938868 w 5151113"/>
                <a:gd name="connsiteY52" fmla="*/ 4234220 h 6164838"/>
                <a:gd name="connsiteX53" fmla="*/ 926123 w 5151113"/>
                <a:gd name="connsiteY53" fmla="*/ 4179023 h 6164838"/>
                <a:gd name="connsiteX54" fmla="*/ 914400 w 5151113"/>
                <a:gd name="connsiteY54" fmla="*/ 4143854 h 6164838"/>
                <a:gd name="connsiteX55" fmla="*/ 879231 w 5151113"/>
                <a:gd name="connsiteY55" fmla="*/ 4061792 h 6164838"/>
                <a:gd name="connsiteX56" fmla="*/ 855785 w 5151113"/>
                <a:gd name="connsiteY56" fmla="*/ 3909392 h 6164838"/>
                <a:gd name="connsiteX57" fmla="*/ 820616 w 5151113"/>
                <a:gd name="connsiteY57" fmla="*/ 3839054 h 6164838"/>
                <a:gd name="connsiteX58" fmla="*/ 808893 w 5151113"/>
                <a:gd name="connsiteY58" fmla="*/ 3803884 h 6164838"/>
                <a:gd name="connsiteX59" fmla="*/ 762000 w 5151113"/>
                <a:gd name="connsiteY59" fmla="*/ 3745269 h 6164838"/>
                <a:gd name="connsiteX60" fmla="*/ 726831 w 5151113"/>
                <a:gd name="connsiteY60" fmla="*/ 3733546 h 6164838"/>
                <a:gd name="connsiteX61" fmla="*/ 668216 w 5151113"/>
                <a:gd name="connsiteY61" fmla="*/ 3651484 h 6164838"/>
                <a:gd name="connsiteX62" fmla="*/ 656493 w 5151113"/>
                <a:gd name="connsiteY62" fmla="*/ 3604592 h 6164838"/>
                <a:gd name="connsiteX63" fmla="*/ 633047 w 5151113"/>
                <a:gd name="connsiteY63" fmla="*/ 3487361 h 6164838"/>
                <a:gd name="connsiteX64" fmla="*/ 621323 w 5151113"/>
                <a:gd name="connsiteY64" fmla="*/ 3123946 h 6164838"/>
                <a:gd name="connsiteX65" fmla="*/ 609600 w 5151113"/>
                <a:gd name="connsiteY65" fmla="*/ 3018438 h 6164838"/>
                <a:gd name="connsiteX66" fmla="*/ 586154 w 5151113"/>
                <a:gd name="connsiteY66" fmla="*/ 2912930 h 6164838"/>
                <a:gd name="connsiteX67" fmla="*/ 574431 w 5151113"/>
                <a:gd name="connsiteY67" fmla="*/ 2596407 h 6164838"/>
                <a:gd name="connsiteX68" fmla="*/ 562708 w 5151113"/>
                <a:gd name="connsiteY68" fmla="*/ 2561238 h 6164838"/>
                <a:gd name="connsiteX69" fmla="*/ 539262 w 5151113"/>
                <a:gd name="connsiteY69" fmla="*/ 2514346 h 6164838"/>
                <a:gd name="connsiteX70" fmla="*/ 527539 w 5151113"/>
                <a:gd name="connsiteY70" fmla="*/ 2326777 h 6164838"/>
                <a:gd name="connsiteX71" fmla="*/ 504093 w 5151113"/>
                <a:gd name="connsiteY71" fmla="*/ 2256438 h 6164838"/>
                <a:gd name="connsiteX72" fmla="*/ 492370 w 5151113"/>
                <a:gd name="connsiteY72" fmla="*/ 2197823 h 6164838"/>
                <a:gd name="connsiteX73" fmla="*/ 480647 w 5151113"/>
                <a:gd name="connsiteY73" fmla="*/ 1881300 h 6164838"/>
                <a:gd name="connsiteX74" fmla="*/ 422031 w 5151113"/>
                <a:gd name="connsiteY74" fmla="*/ 1822684 h 6164838"/>
                <a:gd name="connsiteX75" fmla="*/ 410308 w 5151113"/>
                <a:gd name="connsiteY75" fmla="*/ 1752346 h 6164838"/>
                <a:gd name="connsiteX76" fmla="*/ 375139 w 5151113"/>
                <a:gd name="connsiteY76" fmla="*/ 1635115 h 6164838"/>
                <a:gd name="connsiteX77" fmla="*/ 363416 w 5151113"/>
                <a:gd name="connsiteY77" fmla="*/ 1482715 h 6164838"/>
                <a:gd name="connsiteX78" fmla="*/ 351693 w 5151113"/>
                <a:gd name="connsiteY78" fmla="*/ 1447546 h 6164838"/>
                <a:gd name="connsiteX79" fmla="*/ 316523 w 5151113"/>
                <a:gd name="connsiteY79" fmla="*/ 1424100 h 6164838"/>
                <a:gd name="connsiteX80" fmla="*/ 304800 w 5151113"/>
                <a:gd name="connsiteY80" fmla="*/ 1342038 h 6164838"/>
                <a:gd name="connsiteX81" fmla="*/ 246185 w 5151113"/>
                <a:gd name="connsiteY81" fmla="*/ 1236530 h 6164838"/>
                <a:gd name="connsiteX82" fmla="*/ 234462 w 5151113"/>
                <a:gd name="connsiteY82" fmla="*/ 1201361 h 6164838"/>
                <a:gd name="connsiteX83" fmla="*/ 199293 w 5151113"/>
                <a:gd name="connsiteY83" fmla="*/ 1166192 h 6164838"/>
                <a:gd name="connsiteX84" fmla="*/ 187570 w 5151113"/>
                <a:gd name="connsiteY84" fmla="*/ 955177 h 6164838"/>
                <a:gd name="connsiteX85" fmla="*/ 211016 w 5151113"/>
                <a:gd name="connsiteY85" fmla="*/ 920007 h 6164838"/>
                <a:gd name="connsiteX86" fmla="*/ 175847 w 5151113"/>
                <a:gd name="connsiteY86" fmla="*/ 755884 h 6164838"/>
                <a:gd name="connsiteX87" fmla="*/ 152400 w 5151113"/>
                <a:gd name="connsiteY87" fmla="*/ 662100 h 6164838"/>
                <a:gd name="connsiteX88" fmla="*/ 82062 w 5151113"/>
                <a:gd name="connsiteY88" fmla="*/ 580038 h 6164838"/>
                <a:gd name="connsiteX89" fmla="*/ 46893 w 5151113"/>
                <a:gd name="connsiteY89" fmla="*/ 556592 h 6164838"/>
                <a:gd name="connsiteX90" fmla="*/ 35170 w 5151113"/>
                <a:gd name="connsiteY90" fmla="*/ 462807 h 6164838"/>
                <a:gd name="connsiteX91" fmla="*/ 23447 w 5151113"/>
                <a:gd name="connsiteY91" fmla="*/ 392469 h 6164838"/>
                <a:gd name="connsiteX92" fmla="*/ 0 w 5151113"/>
                <a:gd name="connsiteY92" fmla="*/ 64223 h 6164838"/>
                <a:gd name="connsiteX93" fmla="*/ 23447 w 5151113"/>
                <a:gd name="connsiteY93" fmla="*/ 64223 h 6164838"/>
                <a:gd name="connsiteX94" fmla="*/ 53599 w 5151113"/>
                <a:gd name="connsiteY94" fmla="*/ 0 h 6164838"/>
                <a:gd name="connsiteX0-1" fmla="*/ 951435 w 5165334"/>
                <a:gd name="connsiteY0-2" fmla="*/ 4233618 h 6164838"/>
                <a:gd name="connsiteX1-3" fmla="*/ 953914 w 5165334"/>
                <a:gd name="connsiteY1-4" fmla="*/ 4243269 h 6164838"/>
                <a:gd name="connsiteX2-5" fmla="*/ 951435 w 5165334"/>
                <a:gd name="connsiteY2-6" fmla="*/ 4233618 h 6164838"/>
                <a:gd name="connsiteX3-7" fmla="*/ 67820 w 5165334"/>
                <a:gd name="connsiteY3-8" fmla="*/ 0 h 6164838"/>
                <a:gd name="connsiteX4-9" fmla="*/ 5165334 w 5165334"/>
                <a:gd name="connsiteY4-10" fmla="*/ 0 h 6164838"/>
                <a:gd name="connsiteX5-11" fmla="*/ 5165334 w 5165334"/>
                <a:gd name="connsiteY5-12" fmla="*/ 5907369 h 6164838"/>
                <a:gd name="connsiteX6-13" fmla="*/ 5102037 w 5165334"/>
                <a:gd name="connsiteY6-14" fmla="*/ 5949207 h 6164838"/>
                <a:gd name="connsiteX7-15" fmla="*/ 5066868 w 5165334"/>
                <a:gd name="connsiteY7-16" fmla="*/ 5960930 h 6164838"/>
                <a:gd name="connsiteX8-17" fmla="*/ 4996529 w 5165334"/>
                <a:gd name="connsiteY8-18" fmla="*/ 6007823 h 6164838"/>
                <a:gd name="connsiteX9-19" fmla="*/ 4879298 w 5165334"/>
                <a:gd name="connsiteY9-20" fmla="*/ 6019546 h 6164838"/>
                <a:gd name="connsiteX10-21" fmla="*/ 4808960 w 5165334"/>
                <a:gd name="connsiteY10-22" fmla="*/ 6031269 h 6164838"/>
                <a:gd name="connsiteX11-23" fmla="*/ 4762068 w 5165334"/>
                <a:gd name="connsiteY11-24" fmla="*/ 6042992 h 6164838"/>
                <a:gd name="connsiteX12-25" fmla="*/ 4422098 w 5165334"/>
                <a:gd name="connsiteY12-26" fmla="*/ 6066438 h 6164838"/>
                <a:gd name="connsiteX13-27" fmla="*/ 3882837 w 5165334"/>
                <a:gd name="connsiteY13-28" fmla="*/ 6078161 h 6164838"/>
                <a:gd name="connsiteX14-29" fmla="*/ 3824221 w 5165334"/>
                <a:gd name="connsiteY14-30" fmla="*/ 6089884 h 6164838"/>
                <a:gd name="connsiteX15-31" fmla="*/ 3636652 w 5165334"/>
                <a:gd name="connsiteY15-32" fmla="*/ 6113330 h 6164838"/>
                <a:gd name="connsiteX16-33" fmla="*/ 3566314 w 5165334"/>
                <a:gd name="connsiteY16-34" fmla="*/ 6125054 h 6164838"/>
                <a:gd name="connsiteX17-35" fmla="*/ 3027052 w 5165334"/>
                <a:gd name="connsiteY17-36" fmla="*/ 6113330 h 6164838"/>
                <a:gd name="connsiteX18-37" fmla="*/ 2827760 w 5165334"/>
                <a:gd name="connsiteY18-38" fmla="*/ 6089884 h 6164838"/>
                <a:gd name="connsiteX19-39" fmla="*/ 2780868 w 5165334"/>
                <a:gd name="connsiteY19-40" fmla="*/ 6078161 h 6164838"/>
                <a:gd name="connsiteX20-41" fmla="*/ 2640191 w 5165334"/>
                <a:gd name="connsiteY20-42" fmla="*/ 6054715 h 6164838"/>
                <a:gd name="connsiteX21-43" fmla="*/ 2581575 w 5165334"/>
                <a:gd name="connsiteY21-44" fmla="*/ 6031269 h 6164838"/>
                <a:gd name="connsiteX22-45" fmla="*/ 2405729 w 5165334"/>
                <a:gd name="connsiteY22-46" fmla="*/ 6019546 h 6164838"/>
                <a:gd name="connsiteX23-47" fmla="*/ 2370560 w 5165334"/>
                <a:gd name="connsiteY23-48" fmla="*/ 6007823 h 6164838"/>
                <a:gd name="connsiteX24-49" fmla="*/ 2323668 w 5165334"/>
                <a:gd name="connsiteY24-50" fmla="*/ 5996100 h 6164838"/>
                <a:gd name="connsiteX25-51" fmla="*/ 2241606 w 5165334"/>
                <a:gd name="connsiteY25-52" fmla="*/ 5984377 h 6164838"/>
                <a:gd name="connsiteX26-53" fmla="*/ 2007144 w 5165334"/>
                <a:gd name="connsiteY26-54" fmla="*/ 5972654 h 6164838"/>
                <a:gd name="connsiteX27-55" fmla="*/ 1925083 w 5165334"/>
                <a:gd name="connsiteY27-56" fmla="*/ 5960930 h 6164838"/>
                <a:gd name="connsiteX28-57" fmla="*/ 1725791 w 5165334"/>
                <a:gd name="connsiteY28-58" fmla="*/ 5949207 h 6164838"/>
                <a:gd name="connsiteX29-59" fmla="*/ 1702344 w 5165334"/>
                <a:gd name="connsiteY29-60" fmla="*/ 5831977 h 6164838"/>
                <a:gd name="connsiteX30-61" fmla="*/ 1643729 w 5165334"/>
                <a:gd name="connsiteY30-62" fmla="*/ 5714746 h 6164838"/>
                <a:gd name="connsiteX31-63" fmla="*/ 1608560 w 5165334"/>
                <a:gd name="connsiteY31-64" fmla="*/ 5492007 h 6164838"/>
                <a:gd name="connsiteX32-65" fmla="*/ 1585114 w 5165334"/>
                <a:gd name="connsiteY32-66" fmla="*/ 5421669 h 6164838"/>
                <a:gd name="connsiteX33-67" fmla="*/ 1563508 w 5165334"/>
                <a:gd name="connsiteY33-68" fmla="*/ 5392704 h 6164838"/>
                <a:gd name="connsiteX34-69" fmla="*/ 1549944 w 5165334"/>
                <a:gd name="connsiteY34-70" fmla="*/ 5351330 h 6164838"/>
                <a:gd name="connsiteX35-71" fmla="*/ 1456160 w 5165334"/>
                <a:gd name="connsiteY35-72" fmla="*/ 5339607 h 6164838"/>
                <a:gd name="connsiteX36-73" fmla="*/ 1385821 w 5165334"/>
                <a:gd name="connsiteY36-74" fmla="*/ 5245823 h 6164838"/>
                <a:gd name="connsiteX37-75" fmla="*/ 1350652 w 5165334"/>
                <a:gd name="connsiteY37-76" fmla="*/ 4917577 h 6164838"/>
                <a:gd name="connsiteX38-77" fmla="*/ 1337880 w 5165334"/>
                <a:gd name="connsiteY38-78" fmla="*/ 4866087 h 6164838"/>
                <a:gd name="connsiteX39-79" fmla="*/ 1335800 w 5165334"/>
                <a:gd name="connsiteY39-80" fmla="*/ 4857452 h 6164838"/>
                <a:gd name="connsiteX40-81" fmla="*/ 1336066 w 5165334"/>
                <a:gd name="connsiteY40-82" fmla="*/ 4858641 h 6164838"/>
                <a:gd name="connsiteX41-83" fmla="*/ 1337880 w 5165334"/>
                <a:gd name="connsiteY41-84" fmla="*/ 4866087 h 6164838"/>
                <a:gd name="connsiteX42-85" fmla="*/ 1327206 w 5165334"/>
                <a:gd name="connsiteY42-86" fmla="*/ 4835515 h 6164838"/>
                <a:gd name="connsiteX43-87" fmla="*/ 1315483 w 5165334"/>
                <a:gd name="connsiteY43-88" fmla="*/ 4788623 h 6164838"/>
                <a:gd name="connsiteX44-89" fmla="*/ 1303760 w 5165334"/>
                <a:gd name="connsiteY44-90" fmla="*/ 4753454 h 6164838"/>
                <a:gd name="connsiteX45-91" fmla="*/ 1292037 w 5165334"/>
                <a:gd name="connsiteY45-92" fmla="*/ 4671392 h 6164838"/>
                <a:gd name="connsiteX46-93" fmla="*/ 1233421 w 5165334"/>
                <a:gd name="connsiteY46-94" fmla="*/ 4554161 h 6164838"/>
                <a:gd name="connsiteX47-95" fmla="*/ 1163083 w 5165334"/>
                <a:gd name="connsiteY47-96" fmla="*/ 4495546 h 6164838"/>
                <a:gd name="connsiteX48-97" fmla="*/ 1139637 w 5165334"/>
                <a:gd name="connsiteY48-98" fmla="*/ 4460377 h 6164838"/>
                <a:gd name="connsiteX49-99" fmla="*/ 1069298 w 5165334"/>
                <a:gd name="connsiteY49-100" fmla="*/ 4401761 h 6164838"/>
                <a:gd name="connsiteX50-101" fmla="*/ 1034129 w 5165334"/>
                <a:gd name="connsiteY50-102" fmla="*/ 4366592 h 6164838"/>
                <a:gd name="connsiteX51-103" fmla="*/ 975514 w 5165334"/>
                <a:gd name="connsiteY51-104" fmla="*/ 4284530 h 6164838"/>
                <a:gd name="connsiteX52-105" fmla="*/ 953089 w 5165334"/>
                <a:gd name="connsiteY52-106" fmla="*/ 4234220 h 6164838"/>
                <a:gd name="connsiteX53-107" fmla="*/ 940344 w 5165334"/>
                <a:gd name="connsiteY53-108" fmla="*/ 4179023 h 6164838"/>
                <a:gd name="connsiteX54-109" fmla="*/ 928621 w 5165334"/>
                <a:gd name="connsiteY54-110" fmla="*/ 4143854 h 6164838"/>
                <a:gd name="connsiteX55-111" fmla="*/ 893452 w 5165334"/>
                <a:gd name="connsiteY55-112" fmla="*/ 4061792 h 6164838"/>
                <a:gd name="connsiteX56-113" fmla="*/ 870006 w 5165334"/>
                <a:gd name="connsiteY56-114" fmla="*/ 3909392 h 6164838"/>
                <a:gd name="connsiteX57-115" fmla="*/ 834837 w 5165334"/>
                <a:gd name="connsiteY57-116" fmla="*/ 3839054 h 6164838"/>
                <a:gd name="connsiteX58-117" fmla="*/ 823114 w 5165334"/>
                <a:gd name="connsiteY58-118" fmla="*/ 3803884 h 6164838"/>
                <a:gd name="connsiteX59-119" fmla="*/ 776221 w 5165334"/>
                <a:gd name="connsiteY59-120" fmla="*/ 3745269 h 6164838"/>
                <a:gd name="connsiteX60-121" fmla="*/ 741052 w 5165334"/>
                <a:gd name="connsiteY60-122" fmla="*/ 3733546 h 6164838"/>
                <a:gd name="connsiteX61-123" fmla="*/ 682437 w 5165334"/>
                <a:gd name="connsiteY61-124" fmla="*/ 3651484 h 6164838"/>
                <a:gd name="connsiteX62-125" fmla="*/ 670714 w 5165334"/>
                <a:gd name="connsiteY62-126" fmla="*/ 3604592 h 6164838"/>
                <a:gd name="connsiteX63-127" fmla="*/ 647268 w 5165334"/>
                <a:gd name="connsiteY63-128" fmla="*/ 3487361 h 6164838"/>
                <a:gd name="connsiteX64-129" fmla="*/ 635544 w 5165334"/>
                <a:gd name="connsiteY64-130" fmla="*/ 3123946 h 6164838"/>
                <a:gd name="connsiteX65-131" fmla="*/ 623821 w 5165334"/>
                <a:gd name="connsiteY65-132" fmla="*/ 3018438 h 6164838"/>
                <a:gd name="connsiteX66-133" fmla="*/ 600375 w 5165334"/>
                <a:gd name="connsiteY66-134" fmla="*/ 2912930 h 6164838"/>
                <a:gd name="connsiteX67-135" fmla="*/ 588652 w 5165334"/>
                <a:gd name="connsiteY67-136" fmla="*/ 2596407 h 6164838"/>
                <a:gd name="connsiteX68-137" fmla="*/ 576929 w 5165334"/>
                <a:gd name="connsiteY68-138" fmla="*/ 2561238 h 6164838"/>
                <a:gd name="connsiteX69-139" fmla="*/ 553483 w 5165334"/>
                <a:gd name="connsiteY69-140" fmla="*/ 2514346 h 6164838"/>
                <a:gd name="connsiteX70-141" fmla="*/ 541760 w 5165334"/>
                <a:gd name="connsiteY70-142" fmla="*/ 2326777 h 6164838"/>
                <a:gd name="connsiteX71-143" fmla="*/ 518314 w 5165334"/>
                <a:gd name="connsiteY71-144" fmla="*/ 2256438 h 6164838"/>
                <a:gd name="connsiteX72-145" fmla="*/ 506591 w 5165334"/>
                <a:gd name="connsiteY72-146" fmla="*/ 2197823 h 6164838"/>
                <a:gd name="connsiteX73-147" fmla="*/ 494868 w 5165334"/>
                <a:gd name="connsiteY73-148" fmla="*/ 1881300 h 6164838"/>
                <a:gd name="connsiteX74-149" fmla="*/ 436252 w 5165334"/>
                <a:gd name="connsiteY74-150" fmla="*/ 1822684 h 6164838"/>
                <a:gd name="connsiteX75-151" fmla="*/ 424529 w 5165334"/>
                <a:gd name="connsiteY75-152" fmla="*/ 1752346 h 6164838"/>
                <a:gd name="connsiteX76-153" fmla="*/ 389360 w 5165334"/>
                <a:gd name="connsiteY76-154" fmla="*/ 1635115 h 6164838"/>
                <a:gd name="connsiteX77-155" fmla="*/ 377637 w 5165334"/>
                <a:gd name="connsiteY77-156" fmla="*/ 1482715 h 6164838"/>
                <a:gd name="connsiteX78-157" fmla="*/ 365914 w 5165334"/>
                <a:gd name="connsiteY78-158" fmla="*/ 1447546 h 6164838"/>
                <a:gd name="connsiteX79-159" fmla="*/ 330744 w 5165334"/>
                <a:gd name="connsiteY79-160" fmla="*/ 1424100 h 6164838"/>
                <a:gd name="connsiteX80-161" fmla="*/ 319021 w 5165334"/>
                <a:gd name="connsiteY80-162" fmla="*/ 1342038 h 6164838"/>
                <a:gd name="connsiteX81-163" fmla="*/ 260406 w 5165334"/>
                <a:gd name="connsiteY81-164" fmla="*/ 1236530 h 6164838"/>
                <a:gd name="connsiteX82-165" fmla="*/ 248683 w 5165334"/>
                <a:gd name="connsiteY82-166" fmla="*/ 1201361 h 6164838"/>
                <a:gd name="connsiteX83-167" fmla="*/ 213514 w 5165334"/>
                <a:gd name="connsiteY83-168" fmla="*/ 1166192 h 6164838"/>
                <a:gd name="connsiteX84-169" fmla="*/ 201791 w 5165334"/>
                <a:gd name="connsiteY84-170" fmla="*/ 955177 h 6164838"/>
                <a:gd name="connsiteX85-171" fmla="*/ 225237 w 5165334"/>
                <a:gd name="connsiteY85-172" fmla="*/ 920007 h 6164838"/>
                <a:gd name="connsiteX86-173" fmla="*/ 190068 w 5165334"/>
                <a:gd name="connsiteY86-174" fmla="*/ 755884 h 6164838"/>
                <a:gd name="connsiteX87-175" fmla="*/ 166621 w 5165334"/>
                <a:gd name="connsiteY87-176" fmla="*/ 662100 h 6164838"/>
                <a:gd name="connsiteX88-177" fmla="*/ 96283 w 5165334"/>
                <a:gd name="connsiteY88-178" fmla="*/ 580038 h 6164838"/>
                <a:gd name="connsiteX89-179" fmla="*/ 61114 w 5165334"/>
                <a:gd name="connsiteY89-180" fmla="*/ 556592 h 6164838"/>
                <a:gd name="connsiteX90-181" fmla="*/ 49391 w 5165334"/>
                <a:gd name="connsiteY90-182" fmla="*/ 462807 h 6164838"/>
                <a:gd name="connsiteX91-183" fmla="*/ 2499 w 5165334"/>
                <a:gd name="connsiteY91-184" fmla="*/ 333853 h 6164838"/>
                <a:gd name="connsiteX92-185" fmla="*/ 14221 w 5165334"/>
                <a:gd name="connsiteY92-186" fmla="*/ 64223 h 6164838"/>
                <a:gd name="connsiteX93-187" fmla="*/ 37668 w 5165334"/>
                <a:gd name="connsiteY93-188" fmla="*/ 64223 h 6164838"/>
                <a:gd name="connsiteX94-189" fmla="*/ 67820 w 5165334"/>
                <a:gd name="connsiteY94-190" fmla="*/ 0 h 6164838"/>
                <a:gd name="connsiteX0-191" fmla="*/ 951435 w 5165334"/>
                <a:gd name="connsiteY0-192" fmla="*/ 4233618 h 6164838"/>
                <a:gd name="connsiteX1-193" fmla="*/ 953914 w 5165334"/>
                <a:gd name="connsiteY1-194" fmla="*/ 4243269 h 6164838"/>
                <a:gd name="connsiteX2-195" fmla="*/ 951435 w 5165334"/>
                <a:gd name="connsiteY2-196" fmla="*/ 4233618 h 6164838"/>
                <a:gd name="connsiteX3-197" fmla="*/ 67820 w 5165334"/>
                <a:gd name="connsiteY3-198" fmla="*/ 0 h 6164838"/>
                <a:gd name="connsiteX4-199" fmla="*/ 5165334 w 5165334"/>
                <a:gd name="connsiteY4-200" fmla="*/ 0 h 6164838"/>
                <a:gd name="connsiteX5-201" fmla="*/ 5165334 w 5165334"/>
                <a:gd name="connsiteY5-202" fmla="*/ 5907369 h 6164838"/>
                <a:gd name="connsiteX6-203" fmla="*/ 5102037 w 5165334"/>
                <a:gd name="connsiteY6-204" fmla="*/ 5949207 h 6164838"/>
                <a:gd name="connsiteX7-205" fmla="*/ 5066868 w 5165334"/>
                <a:gd name="connsiteY7-206" fmla="*/ 5960930 h 6164838"/>
                <a:gd name="connsiteX8-207" fmla="*/ 4996529 w 5165334"/>
                <a:gd name="connsiteY8-208" fmla="*/ 6007823 h 6164838"/>
                <a:gd name="connsiteX9-209" fmla="*/ 4879298 w 5165334"/>
                <a:gd name="connsiteY9-210" fmla="*/ 6019546 h 6164838"/>
                <a:gd name="connsiteX10-211" fmla="*/ 4808960 w 5165334"/>
                <a:gd name="connsiteY10-212" fmla="*/ 6031269 h 6164838"/>
                <a:gd name="connsiteX11-213" fmla="*/ 4762068 w 5165334"/>
                <a:gd name="connsiteY11-214" fmla="*/ 6042992 h 6164838"/>
                <a:gd name="connsiteX12-215" fmla="*/ 4422098 w 5165334"/>
                <a:gd name="connsiteY12-216" fmla="*/ 6066438 h 6164838"/>
                <a:gd name="connsiteX13-217" fmla="*/ 3882837 w 5165334"/>
                <a:gd name="connsiteY13-218" fmla="*/ 6078161 h 6164838"/>
                <a:gd name="connsiteX14-219" fmla="*/ 3824221 w 5165334"/>
                <a:gd name="connsiteY14-220" fmla="*/ 6089884 h 6164838"/>
                <a:gd name="connsiteX15-221" fmla="*/ 3636652 w 5165334"/>
                <a:gd name="connsiteY15-222" fmla="*/ 6113330 h 6164838"/>
                <a:gd name="connsiteX16-223" fmla="*/ 3566314 w 5165334"/>
                <a:gd name="connsiteY16-224" fmla="*/ 6125054 h 6164838"/>
                <a:gd name="connsiteX17-225" fmla="*/ 3027052 w 5165334"/>
                <a:gd name="connsiteY17-226" fmla="*/ 6113330 h 6164838"/>
                <a:gd name="connsiteX18-227" fmla="*/ 2827760 w 5165334"/>
                <a:gd name="connsiteY18-228" fmla="*/ 6089884 h 6164838"/>
                <a:gd name="connsiteX19-229" fmla="*/ 2780868 w 5165334"/>
                <a:gd name="connsiteY19-230" fmla="*/ 6078161 h 6164838"/>
                <a:gd name="connsiteX20-231" fmla="*/ 2640191 w 5165334"/>
                <a:gd name="connsiteY20-232" fmla="*/ 6054715 h 6164838"/>
                <a:gd name="connsiteX21-233" fmla="*/ 2581575 w 5165334"/>
                <a:gd name="connsiteY21-234" fmla="*/ 6031269 h 6164838"/>
                <a:gd name="connsiteX22-235" fmla="*/ 2405729 w 5165334"/>
                <a:gd name="connsiteY22-236" fmla="*/ 6019546 h 6164838"/>
                <a:gd name="connsiteX23-237" fmla="*/ 2370560 w 5165334"/>
                <a:gd name="connsiteY23-238" fmla="*/ 6007823 h 6164838"/>
                <a:gd name="connsiteX24-239" fmla="*/ 2323668 w 5165334"/>
                <a:gd name="connsiteY24-240" fmla="*/ 5996100 h 6164838"/>
                <a:gd name="connsiteX25-241" fmla="*/ 2241606 w 5165334"/>
                <a:gd name="connsiteY25-242" fmla="*/ 5984377 h 6164838"/>
                <a:gd name="connsiteX26-243" fmla="*/ 2007144 w 5165334"/>
                <a:gd name="connsiteY26-244" fmla="*/ 5972654 h 6164838"/>
                <a:gd name="connsiteX27-245" fmla="*/ 1925083 w 5165334"/>
                <a:gd name="connsiteY27-246" fmla="*/ 5960930 h 6164838"/>
                <a:gd name="connsiteX28-247" fmla="*/ 1725791 w 5165334"/>
                <a:gd name="connsiteY28-248" fmla="*/ 5949207 h 6164838"/>
                <a:gd name="connsiteX29-249" fmla="*/ 1702344 w 5165334"/>
                <a:gd name="connsiteY29-250" fmla="*/ 5831977 h 6164838"/>
                <a:gd name="connsiteX30-251" fmla="*/ 1643729 w 5165334"/>
                <a:gd name="connsiteY30-252" fmla="*/ 5714746 h 6164838"/>
                <a:gd name="connsiteX31-253" fmla="*/ 1608560 w 5165334"/>
                <a:gd name="connsiteY31-254" fmla="*/ 5492007 h 6164838"/>
                <a:gd name="connsiteX32-255" fmla="*/ 1585114 w 5165334"/>
                <a:gd name="connsiteY32-256" fmla="*/ 5421669 h 6164838"/>
                <a:gd name="connsiteX33-257" fmla="*/ 1563508 w 5165334"/>
                <a:gd name="connsiteY33-258" fmla="*/ 5392704 h 6164838"/>
                <a:gd name="connsiteX34-259" fmla="*/ 1549944 w 5165334"/>
                <a:gd name="connsiteY34-260" fmla="*/ 5351330 h 6164838"/>
                <a:gd name="connsiteX35-261" fmla="*/ 1456160 w 5165334"/>
                <a:gd name="connsiteY35-262" fmla="*/ 5339607 h 6164838"/>
                <a:gd name="connsiteX36-263" fmla="*/ 1385821 w 5165334"/>
                <a:gd name="connsiteY36-264" fmla="*/ 5245823 h 6164838"/>
                <a:gd name="connsiteX37-265" fmla="*/ 1350652 w 5165334"/>
                <a:gd name="connsiteY37-266" fmla="*/ 4917577 h 6164838"/>
                <a:gd name="connsiteX38-267" fmla="*/ 1337880 w 5165334"/>
                <a:gd name="connsiteY38-268" fmla="*/ 4866087 h 6164838"/>
                <a:gd name="connsiteX39-269" fmla="*/ 1335800 w 5165334"/>
                <a:gd name="connsiteY39-270" fmla="*/ 4857452 h 6164838"/>
                <a:gd name="connsiteX40-271" fmla="*/ 1336066 w 5165334"/>
                <a:gd name="connsiteY40-272" fmla="*/ 4858641 h 6164838"/>
                <a:gd name="connsiteX41-273" fmla="*/ 1337880 w 5165334"/>
                <a:gd name="connsiteY41-274" fmla="*/ 4866087 h 6164838"/>
                <a:gd name="connsiteX42-275" fmla="*/ 1327206 w 5165334"/>
                <a:gd name="connsiteY42-276" fmla="*/ 4835515 h 6164838"/>
                <a:gd name="connsiteX43-277" fmla="*/ 1315483 w 5165334"/>
                <a:gd name="connsiteY43-278" fmla="*/ 4788623 h 6164838"/>
                <a:gd name="connsiteX44-279" fmla="*/ 1303760 w 5165334"/>
                <a:gd name="connsiteY44-280" fmla="*/ 4753454 h 6164838"/>
                <a:gd name="connsiteX45-281" fmla="*/ 1292037 w 5165334"/>
                <a:gd name="connsiteY45-282" fmla="*/ 4671392 h 6164838"/>
                <a:gd name="connsiteX46-283" fmla="*/ 1233421 w 5165334"/>
                <a:gd name="connsiteY46-284" fmla="*/ 4554161 h 6164838"/>
                <a:gd name="connsiteX47-285" fmla="*/ 1163083 w 5165334"/>
                <a:gd name="connsiteY47-286" fmla="*/ 4495546 h 6164838"/>
                <a:gd name="connsiteX48-287" fmla="*/ 1139637 w 5165334"/>
                <a:gd name="connsiteY48-288" fmla="*/ 4460377 h 6164838"/>
                <a:gd name="connsiteX49-289" fmla="*/ 1069298 w 5165334"/>
                <a:gd name="connsiteY49-290" fmla="*/ 4401761 h 6164838"/>
                <a:gd name="connsiteX50-291" fmla="*/ 1034129 w 5165334"/>
                <a:gd name="connsiteY50-292" fmla="*/ 4366592 h 6164838"/>
                <a:gd name="connsiteX51-293" fmla="*/ 975514 w 5165334"/>
                <a:gd name="connsiteY51-294" fmla="*/ 4284530 h 6164838"/>
                <a:gd name="connsiteX52-295" fmla="*/ 953089 w 5165334"/>
                <a:gd name="connsiteY52-296" fmla="*/ 4234220 h 6164838"/>
                <a:gd name="connsiteX53-297" fmla="*/ 940344 w 5165334"/>
                <a:gd name="connsiteY53-298" fmla="*/ 4179023 h 6164838"/>
                <a:gd name="connsiteX54-299" fmla="*/ 928621 w 5165334"/>
                <a:gd name="connsiteY54-300" fmla="*/ 4143854 h 6164838"/>
                <a:gd name="connsiteX55-301" fmla="*/ 893452 w 5165334"/>
                <a:gd name="connsiteY55-302" fmla="*/ 4061792 h 6164838"/>
                <a:gd name="connsiteX56-303" fmla="*/ 870006 w 5165334"/>
                <a:gd name="connsiteY56-304" fmla="*/ 3909392 h 6164838"/>
                <a:gd name="connsiteX57-305" fmla="*/ 834837 w 5165334"/>
                <a:gd name="connsiteY57-306" fmla="*/ 3839054 h 6164838"/>
                <a:gd name="connsiteX58-307" fmla="*/ 823114 w 5165334"/>
                <a:gd name="connsiteY58-308" fmla="*/ 3803884 h 6164838"/>
                <a:gd name="connsiteX59-309" fmla="*/ 776221 w 5165334"/>
                <a:gd name="connsiteY59-310" fmla="*/ 3745269 h 6164838"/>
                <a:gd name="connsiteX60-311" fmla="*/ 741052 w 5165334"/>
                <a:gd name="connsiteY60-312" fmla="*/ 3733546 h 6164838"/>
                <a:gd name="connsiteX61-313" fmla="*/ 682437 w 5165334"/>
                <a:gd name="connsiteY61-314" fmla="*/ 3651484 h 6164838"/>
                <a:gd name="connsiteX62-315" fmla="*/ 670714 w 5165334"/>
                <a:gd name="connsiteY62-316" fmla="*/ 3604592 h 6164838"/>
                <a:gd name="connsiteX63-317" fmla="*/ 647268 w 5165334"/>
                <a:gd name="connsiteY63-318" fmla="*/ 3487361 h 6164838"/>
                <a:gd name="connsiteX64-319" fmla="*/ 635544 w 5165334"/>
                <a:gd name="connsiteY64-320" fmla="*/ 3123946 h 6164838"/>
                <a:gd name="connsiteX65-321" fmla="*/ 623821 w 5165334"/>
                <a:gd name="connsiteY65-322" fmla="*/ 3018438 h 6164838"/>
                <a:gd name="connsiteX66-323" fmla="*/ 600375 w 5165334"/>
                <a:gd name="connsiteY66-324" fmla="*/ 2912930 h 6164838"/>
                <a:gd name="connsiteX67-325" fmla="*/ 588652 w 5165334"/>
                <a:gd name="connsiteY67-326" fmla="*/ 2596407 h 6164838"/>
                <a:gd name="connsiteX68-327" fmla="*/ 576929 w 5165334"/>
                <a:gd name="connsiteY68-328" fmla="*/ 2561238 h 6164838"/>
                <a:gd name="connsiteX69-329" fmla="*/ 553483 w 5165334"/>
                <a:gd name="connsiteY69-330" fmla="*/ 2514346 h 6164838"/>
                <a:gd name="connsiteX70-331" fmla="*/ 541760 w 5165334"/>
                <a:gd name="connsiteY70-332" fmla="*/ 2326777 h 6164838"/>
                <a:gd name="connsiteX71-333" fmla="*/ 518314 w 5165334"/>
                <a:gd name="connsiteY71-334" fmla="*/ 2256438 h 6164838"/>
                <a:gd name="connsiteX72-335" fmla="*/ 506591 w 5165334"/>
                <a:gd name="connsiteY72-336" fmla="*/ 2197823 h 6164838"/>
                <a:gd name="connsiteX73-337" fmla="*/ 436252 w 5165334"/>
                <a:gd name="connsiteY73-338" fmla="*/ 2010254 h 6164838"/>
                <a:gd name="connsiteX74-339" fmla="*/ 436252 w 5165334"/>
                <a:gd name="connsiteY74-340" fmla="*/ 1822684 h 6164838"/>
                <a:gd name="connsiteX75-341" fmla="*/ 424529 w 5165334"/>
                <a:gd name="connsiteY75-342" fmla="*/ 1752346 h 6164838"/>
                <a:gd name="connsiteX76-343" fmla="*/ 389360 w 5165334"/>
                <a:gd name="connsiteY76-344" fmla="*/ 1635115 h 6164838"/>
                <a:gd name="connsiteX77-345" fmla="*/ 377637 w 5165334"/>
                <a:gd name="connsiteY77-346" fmla="*/ 1482715 h 6164838"/>
                <a:gd name="connsiteX78-347" fmla="*/ 365914 w 5165334"/>
                <a:gd name="connsiteY78-348" fmla="*/ 1447546 h 6164838"/>
                <a:gd name="connsiteX79-349" fmla="*/ 330744 w 5165334"/>
                <a:gd name="connsiteY79-350" fmla="*/ 1424100 h 6164838"/>
                <a:gd name="connsiteX80-351" fmla="*/ 319021 w 5165334"/>
                <a:gd name="connsiteY80-352" fmla="*/ 1342038 h 6164838"/>
                <a:gd name="connsiteX81-353" fmla="*/ 260406 w 5165334"/>
                <a:gd name="connsiteY81-354" fmla="*/ 1236530 h 6164838"/>
                <a:gd name="connsiteX82-355" fmla="*/ 248683 w 5165334"/>
                <a:gd name="connsiteY82-356" fmla="*/ 1201361 h 6164838"/>
                <a:gd name="connsiteX83-357" fmla="*/ 213514 w 5165334"/>
                <a:gd name="connsiteY83-358" fmla="*/ 1166192 h 6164838"/>
                <a:gd name="connsiteX84-359" fmla="*/ 201791 w 5165334"/>
                <a:gd name="connsiteY84-360" fmla="*/ 955177 h 6164838"/>
                <a:gd name="connsiteX85-361" fmla="*/ 225237 w 5165334"/>
                <a:gd name="connsiteY85-362" fmla="*/ 920007 h 6164838"/>
                <a:gd name="connsiteX86-363" fmla="*/ 190068 w 5165334"/>
                <a:gd name="connsiteY86-364" fmla="*/ 755884 h 6164838"/>
                <a:gd name="connsiteX87-365" fmla="*/ 166621 w 5165334"/>
                <a:gd name="connsiteY87-366" fmla="*/ 662100 h 6164838"/>
                <a:gd name="connsiteX88-367" fmla="*/ 96283 w 5165334"/>
                <a:gd name="connsiteY88-368" fmla="*/ 580038 h 6164838"/>
                <a:gd name="connsiteX89-369" fmla="*/ 61114 w 5165334"/>
                <a:gd name="connsiteY89-370" fmla="*/ 556592 h 6164838"/>
                <a:gd name="connsiteX90-371" fmla="*/ 49391 w 5165334"/>
                <a:gd name="connsiteY90-372" fmla="*/ 462807 h 6164838"/>
                <a:gd name="connsiteX91-373" fmla="*/ 2499 w 5165334"/>
                <a:gd name="connsiteY91-374" fmla="*/ 333853 h 6164838"/>
                <a:gd name="connsiteX92-375" fmla="*/ 14221 w 5165334"/>
                <a:gd name="connsiteY92-376" fmla="*/ 64223 h 6164838"/>
                <a:gd name="connsiteX93-377" fmla="*/ 37668 w 5165334"/>
                <a:gd name="connsiteY93-378" fmla="*/ 64223 h 6164838"/>
                <a:gd name="connsiteX94-379" fmla="*/ 67820 w 5165334"/>
                <a:gd name="connsiteY94-380" fmla="*/ 0 h 6164838"/>
                <a:gd name="connsiteX0-381" fmla="*/ 951435 w 5165334"/>
                <a:gd name="connsiteY0-382" fmla="*/ 4233618 h 6164838"/>
                <a:gd name="connsiteX1-383" fmla="*/ 953914 w 5165334"/>
                <a:gd name="connsiteY1-384" fmla="*/ 4243269 h 6164838"/>
                <a:gd name="connsiteX2-385" fmla="*/ 951435 w 5165334"/>
                <a:gd name="connsiteY2-386" fmla="*/ 4233618 h 6164838"/>
                <a:gd name="connsiteX3-387" fmla="*/ 67820 w 5165334"/>
                <a:gd name="connsiteY3-388" fmla="*/ 0 h 6164838"/>
                <a:gd name="connsiteX4-389" fmla="*/ 5165334 w 5165334"/>
                <a:gd name="connsiteY4-390" fmla="*/ 0 h 6164838"/>
                <a:gd name="connsiteX5-391" fmla="*/ 5165334 w 5165334"/>
                <a:gd name="connsiteY5-392" fmla="*/ 5907369 h 6164838"/>
                <a:gd name="connsiteX6-393" fmla="*/ 5102037 w 5165334"/>
                <a:gd name="connsiteY6-394" fmla="*/ 5949207 h 6164838"/>
                <a:gd name="connsiteX7-395" fmla="*/ 5066868 w 5165334"/>
                <a:gd name="connsiteY7-396" fmla="*/ 5960930 h 6164838"/>
                <a:gd name="connsiteX8-397" fmla="*/ 4996529 w 5165334"/>
                <a:gd name="connsiteY8-398" fmla="*/ 6007823 h 6164838"/>
                <a:gd name="connsiteX9-399" fmla="*/ 4879298 w 5165334"/>
                <a:gd name="connsiteY9-400" fmla="*/ 6019546 h 6164838"/>
                <a:gd name="connsiteX10-401" fmla="*/ 4808960 w 5165334"/>
                <a:gd name="connsiteY10-402" fmla="*/ 6031269 h 6164838"/>
                <a:gd name="connsiteX11-403" fmla="*/ 4762068 w 5165334"/>
                <a:gd name="connsiteY11-404" fmla="*/ 6042992 h 6164838"/>
                <a:gd name="connsiteX12-405" fmla="*/ 4422098 w 5165334"/>
                <a:gd name="connsiteY12-406" fmla="*/ 6066438 h 6164838"/>
                <a:gd name="connsiteX13-407" fmla="*/ 3882837 w 5165334"/>
                <a:gd name="connsiteY13-408" fmla="*/ 6078161 h 6164838"/>
                <a:gd name="connsiteX14-409" fmla="*/ 3824221 w 5165334"/>
                <a:gd name="connsiteY14-410" fmla="*/ 6089884 h 6164838"/>
                <a:gd name="connsiteX15-411" fmla="*/ 3636652 w 5165334"/>
                <a:gd name="connsiteY15-412" fmla="*/ 6113330 h 6164838"/>
                <a:gd name="connsiteX16-413" fmla="*/ 3566314 w 5165334"/>
                <a:gd name="connsiteY16-414" fmla="*/ 6125054 h 6164838"/>
                <a:gd name="connsiteX17-415" fmla="*/ 3027052 w 5165334"/>
                <a:gd name="connsiteY17-416" fmla="*/ 6113330 h 6164838"/>
                <a:gd name="connsiteX18-417" fmla="*/ 2827760 w 5165334"/>
                <a:gd name="connsiteY18-418" fmla="*/ 6089884 h 6164838"/>
                <a:gd name="connsiteX19-419" fmla="*/ 2780868 w 5165334"/>
                <a:gd name="connsiteY19-420" fmla="*/ 6078161 h 6164838"/>
                <a:gd name="connsiteX20-421" fmla="*/ 2640191 w 5165334"/>
                <a:gd name="connsiteY20-422" fmla="*/ 6054715 h 6164838"/>
                <a:gd name="connsiteX21-423" fmla="*/ 2581575 w 5165334"/>
                <a:gd name="connsiteY21-424" fmla="*/ 6031269 h 6164838"/>
                <a:gd name="connsiteX22-425" fmla="*/ 2405729 w 5165334"/>
                <a:gd name="connsiteY22-426" fmla="*/ 6019546 h 6164838"/>
                <a:gd name="connsiteX23-427" fmla="*/ 2370560 w 5165334"/>
                <a:gd name="connsiteY23-428" fmla="*/ 6007823 h 6164838"/>
                <a:gd name="connsiteX24-429" fmla="*/ 2323668 w 5165334"/>
                <a:gd name="connsiteY24-430" fmla="*/ 5996100 h 6164838"/>
                <a:gd name="connsiteX25-431" fmla="*/ 2241606 w 5165334"/>
                <a:gd name="connsiteY25-432" fmla="*/ 5984377 h 6164838"/>
                <a:gd name="connsiteX26-433" fmla="*/ 2007144 w 5165334"/>
                <a:gd name="connsiteY26-434" fmla="*/ 5972654 h 6164838"/>
                <a:gd name="connsiteX27-435" fmla="*/ 1925083 w 5165334"/>
                <a:gd name="connsiteY27-436" fmla="*/ 5960930 h 6164838"/>
                <a:gd name="connsiteX28-437" fmla="*/ 1725791 w 5165334"/>
                <a:gd name="connsiteY28-438" fmla="*/ 5949207 h 6164838"/>
                <a:gd name="connsiteX29-439" fmla="*/ 1702344 w 5165334"/>
                <a:gd name="connsiteY29-440" fmla="*/ 5831977 h 6164838"/>
                <a:gd name="connsiteX30-441" fmla="*/ 1643729 w 5165334"/>
                <a:gd name="connsiteY30-442" fmla="*/ 5714746 h 6164838"/>
                <a:gd name="connsiteX31-443" fmla="*/ 1608560 w 5165334"/>
                <a:gd name="connsiteY31-444" fmla="*/ 5492007 h 6164838"/>
                <a:gd name="connsiteX32-445" fmla="*/ 1585114 w 5165334"/>
                <a:gd name="connsiteY32-446" fmla="*/ 5421669 h 6164838"/>
                <a:gd name="connsiteX33-447" fmla="*/ 1563508 w 5165334"/>
                <a:gd name="connsiteY33-448" fmla="*/ 5392704 h 6164838"/>
                <a:gd name="connsiteX34-449" fmla="*/ 1549944 w 5165334"/>
                <a:gd name="connsiteY34-450" fmla="*/ 5351330 h 6164838"/>
                <a:gd name="connsiteX35-451" fmla="*/ 1456160 w 5165334"/>
                <a:gd name="connsiteY35-452" fmla="*/ 5339607 h 6164838"/>
                <a:gd name="connsiteX36-453" fmla="*/ 1385821 w 5165334"/>
                <a:gd name="connsiteY36-454" fmla="*/ 5245823 h 6164838"/>
                <a:gd name="connsiteX37-455" fmla="*/ 1350652 w 5165334"/>
                <a:gd name="connsiteY37-456" fmla="*/ 4917577 h 6164838"/>
                <a:gd name="connsiteX38-457" fmla="*/ 1337880 w 5165334"/>
                <a:gd name="connsiteY38-458" fmla="*/ 4866087 h 6164838"/>
                <a:gd name="connsiteX39-459" fmla="*/ 1335800 w 5165334"/>
                <a:gd name="connsiteY39-460" fmla="*/ 4857452 h 6164838"/>
                <a:gd name="connsiteX40-461" fmla="*/ 1336066 w 5165334"/>
                <a:gd name="connsiteY40-462" fmla="*/ 4858641 h 6164838"/>
                <a:gd name="connsiteX41-463" fmla="*/ 1337880 w 5165334"/>
                <a:gd name="connsiteY41-464" fmla="*/ 4866087 h 6164838"/>
                <a:gd name="connsiteX42-465" fmla="*/ 1327206 w 5165334"/>
                <a:gd name="connsiteY42-466" fmla="*/ 4835515 h 6164838"/>
                <a:gd name="connsiteX43-467" fmla="*/ 1315483 w 5165334"/>
                <a:gd name="connsiteY43-468" fmla="*/ 4788623 h 6164838"/>
                <a:gd name="connsiteX44-469" fmla="*/ 1303760 w 5165334"/>
                <a:gd name="connsiteY44-470" fmla="*/ 4753454 h 6164838"/>
                <a:gd name="connsiteX45-471" fmla="*/ 1292037 w 5165334"/>
                <a:gd name="connsiteY45-472" fmla="*/ 4671392 h 6164838"/>
                <a:gd name="connsiteX46-473" fmla="*/ 1233421 w 5165334"/>
                <a:gd name="connsiteY46-474" fmla="*/ 4554161 h 6164838"/>
                <a:gd name="connsiteX47-475" fmla="*/ 1163083 w 5165334"/>
                <a:gd name="connsiteY47-476" fmla="*/ 4495546 h 6164838"/>
                <a:gd name="connsiteX48-477" fmla="*/ 1139637 w 5165334"/>
                <a:gd name="connsiteY48-478" fmla="*/ 4460377 h 6164838"/>
                <a:gd name="connsiteX49-479" fmla="*/ 1069298 w 5165334"/>
                <a:gd name="connsiteY49-480" fmla="*/ 4401761 h 6164838"/>
                <a:gd name="connsiteX50-481" fmla="*/ 1034129 w 5165334"/>
                <a:gd name="connsiteY50-482" fmla="*/ 4366592 h 6164838"/>
                <a:gd name="connsiteX51-483" fmla="*/ 975514 w 5165334"/>
                <a:gd name="connsiteY51-484" fmla="*/ 4284530 h 6164838"/>
                <a:gd name="connsiteX52-485" fmla="*/ 953089 w 5165334"/>
                <a:gd name="connsiteY52-486" fmla="*/ 4234220 h 6164838"/>
                <a:gd name="connsiteX53-487" fmla="*/ 940344 w 5165334"/>
                <a:gd name="connsiteY53-488" fmla="*/ 4179023 h 6164838"/>
                <a:gd name="connsiteX54-489" fmla="*/ 928621 w 5165334"/>
                <a:gd name="connsiteY54-490" fmla="*/ 4143854 h 6164838"/>
                <a:gd name="connsiteX55-491" fmla="*/ 893452 w 5165334"/>
                <a:gd name="connsiteY55-492" fmla="*/ 4061792 h 6164838"/>
                <a:gd name="connsiteX56-493" fmla="*/ 870006 w 5165334"/>
                <a:gd name="connsiteY56-494" fmla="*/ 3909392 h 6164838"/>
                <a:gd name="connsiteX57-495" fmla="*/ 834837 w 5165334"/>
                <a:gd name="connsiteY57-496" fmla="*/ 3839054 h 6164838"/>
                <a:gd name="connsiteX58-497" fmla="*/ 823114 w 5165334"/>
                <a:gd name="connsiteY58-498" fmla="*/ 3803884 h 6164838"/>
                <a:gd name="connsiteX59-499" fmla="*/ 776221 w 5165334"/>
                <a:gd name="connsiteY59-500" fmla="*/ 3745269 h 6164838"/>
                <a:gd name="connsiteX60-501" fmla="*/ 741052 w 5165334"/>
                <a:gd name="connsiteY60-502" fmla="*/ 3733546 h 6164838"/>
                <a:gd name="connsiteX61-503" fmla="*/ 682437 w 5165334"/>
                <a:gd name="connsiteY61-504" fmla="*/ 3651484 h 6164838"/>
                <a:gd name="connsiteX62-505" fmla="*/ 670714 w 5165334"/>
                <a:gd name="connsiteY62-506" fmla="*/ 3604592 h 6164838"/>
                <a:gd name="connsiteX63-507" fmla="*/ 647268 w 5165334"/>
                <a:gd name="connsiteY63-508" fmla="*/ 3487361 h 6164838"/>
                <a:gd name="connsiteX64-509" fmla="*/ 635544 w 5165334"/>
                <a:gd name="connsiteY64-510" fmla="*/ 3123946 h 6164838"/>
                <a:gd name="connsiteX65-511" fmla="*/ 623821 w 5165334"/>
                <a:gd name="connsiteY65-512" fmla="*/ 3018438 h 6164838"/>
                <a:gd name="connsiteX66-513" fmla="*/ 600375 w 5165334"/>
                <a:gd name="connsiteY66-514" fmla="*/ 2912930 h 6164838"/>
                <a:gd name="connsiteX67-515" fmla="*/ 588652 w 5165334"/>
                <a:gd name="connsiteY67-516" fmla="*/ 2596407 h 6164838"/>
                <a:gd name="connsiteX68-517" fmla="*/ 576929 w 5165334"/>
                <a:gd name="connsiteY68-518" fmla="*/ 2561238 h 6164838"/>
                <a:gd name="connsiteX69-519" fmla="*/ 553483 w 5165334"/>
                <a:gd name="connsiteY69-520" fmla="*/ 2514346 h 6164838"/>
                <a:gd name="connsiteX70-521" fmla="*/ 541760 w 5165334"/>
                <a:gd name="connsiteY70-522" fmla="*/ 2326777 h 6164838"/>
                <a:gd name="connsiteX71-523" fmla="*/ 518314 w 5165334"/>
                <a:gd name="connsiteY71-524" fmla="*/ 2256438 h 6164838"/>
                <a:gd name="connsiteX72-525" fmla="*/ 506591 w 5165334"/>
                <a:gd name="connsiteY72-526" fmla="*/ 2197823 h 6164838"/>
                <a:gd name="connsiteX73-527" fmla="*/ 436252 w 5165334"/>
                <a:gd name="connsiteY73-528" fmla="*/ 2010254 h 6164838"/>
                <a:gd name="connsiteX74-529" fmla="*/ 436252 w 5165334"/>
                <a:gd name="connsiteY74-530" fmla="*/ 1822684 h 6164838"/>
                <a:gd name="connsiteX75-531" fmla="*/ 424529 w 5165334"/>
                <a:gd name="connsiteY75-532" fmla="*/ 1752346 h 6164838"/>
                <a:gd name="connsiteX76-533" fmla="*/ 389360 w 5165334"/>
                <a:gd name="connsiteY76-534" fmla="*/ 1635115 h 6164838"/>
                <a:gd name="connsiteX77-535" fmla="*/ 377637 w 5165334"/>
                <a:gd name="connsiteY77-536" fmla="*/ 1482715 h 6164838"/>
                <a:gd name="connsiteX78-537" fmla="*/ 365914 w 5165334"/>
                <a:gd name="connsiteY78-538" fmla="*/ 1447546 h 6164838"/>
                <a:gd name="connsiteX79-539" fmla="*/ 330744 w 5165334"/>
                <a:gd name="connsiteY79-540" fmla="*/ 1424100 h 6164838"/>
                <a:gd name="connsiteX80-541" fmla="*/ 319021 w 5165334"/>
                <a:gd name="connsiteY80-542" fmla="*/ 1342038 h 6164838"/>
                <a:gd name="connsiteX81-543" fmla="*/ 260406 w 5165334"/>
                <a:gd name="connsiteY81-544" fmla="*/ 1236530 h 6164838"/>
                <a:gd name="connsiteX82-545" fmla="*/ 248683 w 5165334"/>
                <a:gd name="connsiteY82-546" fmla="*/ 1201361 h 6164838"/>
                <a:gd name="connsiteX83-547" fmla="*/ 213514 w 5165334"/>
                <a:gd name="connsiteY83-548" fmla="*/ 1166192 h 6164838"/>
                <a:gd name="connsiteX84-549" fmla="*/ 201791 w 5165334"/>
                <a:gd name="connsiteY84-550" fmla="*/ 955177 h 6164838"/>
                <a:gd name="connsiteX85-551" fmla="*/ 225237 w 5165334"/>
                <a:gd name="connsiteY85-552" fmla="*/ 920007 h 6164838"/>
                <a:gd name="connsiteX86-553" fmla="*/ 190068 w 5165334"/>
                <a:gd name="connsiteY86-554" fmla="*/ 755884 h 6164838"/>
                <a:gd name="connsiteX87-555" fmla="*/ 119729 w 5165334"/>
                <a:gd name="connsiteY87-556" fmla="*/ 662100 h 6164838"/>
                <a:gd name="connsiteX88-557" fmla="*/ 96283 w 5165334"/>
                <a:gd name="connsiteY88-558" fmla="*/ 580038 h 6164838"/>
                <a:gd name="connsiteX89-559" fmla="*/ 61114 w 5165334"/>
                <a:gd name="connsiteY89-560" fmla="*/ 556592 h 6164838"/>
                <a:gd name="connsiteX90-561" fmla="*/ 49391 w 5165334"/>
                <a:gd name="connsiteY90-562" fmla="*/ 462807 h 6164838"/>
                <a:gd name="connsiteX91-563" fmla="*/ 2499 w 5165334"/>
                <a:gd name="connsiteY91-564" fmla="*/ 333853 h 6164838"/>
                <a:gd name="connsiteX92-565" fmla="*/ 14221 w 5165334"/>
                <a:gd name="connsiteY92-566" fmla="*/ 64223 h 6164838"/>
                <a:gd name="connsiteX93-567" fmla="*/ 37668 w 5165334"/>
                <a:gd name="connsiteY93-568" fmla="*/ 64223 h 6164838"/>
                <a:gd name="connsiteX94-569" fmla="*/ 67820 w 5165334"/>
                <a:gd name="connsiteY94-570" fmla="*/ 0 h 6164838"/>
                <a:gd name="connsiteX0-571" fmla="*/ 951435 w 5165334"/>
                <a:gd name="connsiteY0-572" fmla="*/ 4233618 h 6164838"/>
                <a:gd name="connsiteX1-573" fmla="*/ 953914 w 5165334"/>
                <a:gd name="connsiteY1-574" fmla="*/ 4243269 h 6164838"/>
                <a:gd name="connsiteX2-575" fmla="*/ 951435 w 5165334"/>
                <a:gd name="connsiteY2-576" fmla="*/ 4233618 h 6164838"/>
                <a:gd name="connsiteX3-577" fmla="*/ 67820 w 5165334"/>
                <a:gd name="connsiteY3-578" fmla="*/ 0 h 6164838"/>
                <a:gd name="connsiteX4-579" fmla="*/ 5165334 w 5165334"/>
                <a:gd name="connsiteY4-580" fmla="*/ 0 h 6164838"/>
                <a:gd name="connsiteX5-581" fmla="*/ 5165334 w 5165334"/>
                <a:gd name="connsiteY5-582" fmla="*/ 5907369 h 6164838"/>
                <a:gd name="connsiteX6-583" fmla="*/ 5102037 w 5165334"/>
                <a:gd name="connsiteY6-584" fmla="*/ 5949207 h 6164838"/>
                <a:gd name="connsiteX7-585" fmla="*/ 5066868 w 5165334"/>
                <a:gd name="connsiteY7-586" fmla="*/ 5960930 h 6164838"/>
                <a:gd name="connsiteX8-587" fmla="*/ 4996529 w 5165334"/>
                <a:gd name="connsiteY8-588" fmla="*/ 6007823 h 6164838"/>
                <a:gd name="connsiteX9-589" fmla="*/ 4879298 w 5165334"/>
                <a:gd name="connsiteY9-590" fmla="*/ 6019546 h 6164838"/>
                <a:gd name="connsiteX10-591" fmla="*/ 4808960 w 5165334"/>
                <a:gd name="connsiteY10-592" fmla="*/ 6031269 h 6164838"/>
                <a:gd name="connsiteX11-593" fmla="*/ 4762068 w 5165334"/>
                <a:gd name="connsiteY11-594" fmla="*/ 6042992 h 6164838"/>
                <a:gd name="connsiteX12-595" fmla="*/ 4422098 w 5165334"/>
                <a:gd name="connsiteY12-596" fmla="*/ 6066438 h 6164838"/>
                <a:gd name="connsiteX13-597" fmla="*/ 3882837 w 5165334"/>
                <a:gd name="connsiteY13-598" fmla="*/ 6078161 h 6164838"/>
                <a:gd name="connsiteX14-599" fmla="*/ 3824221 w 5165334"/>
                <a:gd name="connsiteY14-600" fmla="*/ 6089884 h 6164838"/>
                <a:gd name="connsiteX15-601" fmla="*/ 3636652 w 5165334"/>
                <a:gd name="connsiteY15-602" fmla="*/ 6113330 h 6164838"/>
                <a:gd name="connsiteX16-603" fmla="*/ 3566314 w 5165334"/>
                <a:gd name="connsiteY16-604" fmla="*/ 6125054 h 6164838"/>
                <a:gd name="connsiteX17-605" fmla="*/ 3027052 w 5165334"/>
                <a:gd name="connsiteY17-606" fmla="*/ 6113330 h 6164838"/>
                <a:gd name="connsiteX18-607" fmla="*/ 2827760 w 5165334"/>
                <a:gd name="connsiteY18-608" fmla="*/ 6089884 h 6164838"/>
                <a:gd name="connsiteX19-609" fmla="*/ 2780868 w 5165334"/>
                <a:gd name="connsiteY19-610" fmla="*/ 6078161 h 6164838"/>
                <a:gd name="connsiteX20-611" fmla="*/ 2640191 w 5165334"/>
                <a:gd name="connsiteY20-612" fmla="*/ 6054715 h 6164838"/>
                <a:gd name="connsiteX21-613" fmla="*/ 2581575 w 5165334"/>
                <a:gd name="connsiteY21-614" fmla="*/ 6031269 h 6164838"/>
                <a:gd name="connsiteX22-615" fmla="*/ 2405729 w 5165334"/>
                <a:gd name="connsiteY22-616" fmla="*/ 6019546 h 6164838"/>
                <a:gd name="connsiteX23-617" fmla="*/ 2370560 w 5165334"/>
                <a:gd name="connsiteY23-618" fmla="*/ 6007823 h 6164838"/>
                <a:gd name="connsiteX24-619" fmla="*/ 2323668 w 5165334"/>
                <a:gd name="connsiteY24-620" fmla="*/ 5996100 h 6164838"/>
                <a:gd name="connsiteX25-621" fmla="*/ 2241606 w 5165334"/>
                <a:gd name="connsiteY25-622" fmla="*/ 5984377 h 6164838"/>
                <a:gd name="connsiteX26-623" fmla="*/ 2007144 w 5165334"/>
                <a:gd name="connsiteY26-624" fmla="*/ 5972654 h 6164838"/>
                <a:gd name="connsiteX27-625" fmla="*/ 1925083 w 5165334"/>
                <a:gd name="connsiteY27-626" fmla="*/ 5960930 h 6164838"/>
                <a:gd name="connsiteX28-627" fmla="*/ 1725791 w 5165334"/>
                <a:gd name="connsiteY28-628" fmla="*/ 5949207 h 6164838"/>
                <a:gd name="connsiteX29-629" fmla="*/ 1702344 w 5165334"/>
                <a:gd name="connsiteY29-630" fmla="*/ 5831977 h 6164838"/>
                <a:gd name="connsiteX30-631" fmla="*/ 1643729 w 5165334"/>
                <a:gd name="connsiteY30-632" fmla="*/ 5714746 h 6164838"/>
                <a:gd name="connsiteX31-633" fmla="*/ 1608560 w 5165334"/>
                <a:gd name="connsiteY31-634" fmla="*/ 5492007 h 6164838"/>
                <a:gd name="connsiteX32-635" fmla="*/ 1585114 w 5165334"/>
                <a:gd name="connsiteY32-636" fmla="*/ 5421669 h 6164838"/>
                <a:gd name="connsiteX33-637" fmla="*/ 1563508 w 5165334"/>
                <a:gd name="connsiteY33-638" fmla="*/ 5392704 h 6164838"/>
                <a:gd name="connsiteX34-639" fmla="*/ 1549944 w 5165334"/>
                <a:gd name="connsiteY34-640" fmla="*/ 5351330 h 6164838"/>
                <a:gd name="connsiteX35-641" fmla="*/ 1456160 w 5165334"/>
                <a:gd name="connsiteY35-642" fmla="*/ 5339607 h 6164838"/>
                <a:gd name="connsiteX36-643" fmla="*/ 1385821 w 5165334"/>
                <a:gd name="connsiteY36-644" fmla="*/ 5245823 h 6164838"/>
                <a:gd name="connsiteX37-645" fmla="*/ 1350652 w 5165334"/>
                <a:gd name="connsiteY37-646" fmla="*/ 4917577 h 6164838"/>
                <a:gd name="connsiteX38-647" fmla="*/ 1337880 w 5165334"/>
                <a:gd name="connsiteY38-648" fmla="*/ 4866087 h 6164838"/>
                <a:gd name="connsiteX39-649" fmla="*/ 1335800 w 5165334"/>
                <a:gd name="connsiteY39-650" fmla="*/ 4857452 h 6164838"/>
                <a:gd name="connsiteX40-651" fmla="*/ 1336066 w 5165334"/>
                <a:gd name="connsiteY40-652" fmla="*/ 4858641 h 6164838"/>
                <a:gd name="connsiteX41-653" fmla="*/ 1337880 w 5165334"/>
                <a:gd name="connsiteY41-654" fmla="*/ 4866087 h 6164838"/>
                <a:gd name="connsiteX42-655" fmla="*/ 1327206 w 5165334"/>
                <a:gd name="connsiteY42-656" fmla="*/ 4835515 h 6164838"/>
                <a:gd name="connsiteX43-657" fmla="*/ 1315483 w 5165334"/>
                <a:gd name="connsiteY43-658" fmla="*/ 4788623 h 6164838"/>
                <a:gd name="connsiteX44-659" fmla="*/ 1303760 w 5165334"/>
                <a:gd name="connsiteY44-660" fmla="*/ 4753454 h 6164838"/>
                <a:gd name="connsiteX45-661" fmla="*/ 1292037 w 5165334"/>
                <a:gd name="connsiteY45-662" fmla="*/ 4671392 h 6164838"/>
                <a:gd name="connsiteX46-663" fmla="*/ 1233421 w 5165334"/>
                <a:gd name="connsiteY46-664" fmla="*/ 4554161 h 6164838"/>
                <a:gd name="connsiteX47-665" fmla="*/ 1163083 w 5165334"/>
                <a:gd name="connsiteY47-666" fmla="*/ 4495546 h 6164838"/>
                <a:gd name="connsiteX48-667" fmla="*/ 1139637 w 5165334"/>
                <a:gd name="connsiteY48-668" fmla="*/ 4460377 h 6164838"/>
                <a:gd name="connsiteX49-669" fmla="*/ 1069298 w 5165334"/>
                <a:gd name="connsiteY49-670" fmla="*/ 4401761 h 6164838"/>
                <a:gd name="connsiteX50-671" fmla="*/ 1034129 w 5165334"/>
                <a:gd name="connsiteY50-672" fmla="*/ 4366592 h 6164838"/>
                <a:gd name="connsiteX51-673" fmla="*/ 975514 w 5165334"/>
                <a:gd name="connsiteY51-674" fmla="*/ 4284530 h 6164838"/>
                <a:gd name="connsiteX52-675" fmla="*/ 953089 w 5165334"/>
                <a:gd name="connsiteY52-676" fmla="*/ 4234220 h 6164838"/>
                <a:gd name="connsiteX53-677" fmla="*/ 940344 w 5165334"/>
                <a:gd name="connsiteY53-678" fmla="*/ 4179023 h 6164838"/>
                <a:gd name="connsiteX54-679" fmla="*/ 928621 w 5165334"/>
                <a:gd name="connsiteY54-680" fmla="*/ 4143854 h 6164838"/>
                <a:gd name="connsiteX55-681" fmla="*/ 893452 w 5165334"/>
                <a:gd name="connsiteY55-682" fmla="*/ 4061792 h 6164838"/>
                <a:gd name="connsiteX56-683" fmla="*/ 870006 w 5165334"/>
                <a:gd name="connsiteY56-684" fmla="*/ 3909392 h 6164838"/>
                <a:gd name="connsiteX57-685" fmla="*/ 834837 w 5165334"/>
                <a:gd name="connsiteY57-686" fmla="*/ 3839054 h 6164838"/>
                <a:gd name="connsiteX58-687" fmla="*/ 823114 w 5165334"/>
                <a:gd name="connsiteY58-688" fmla="*/ 3803884 h 6164838"/>
                <a:gd name="connsiteX59-689" fmla="*/ 776221 w 5165334"/>
                <a:gd name="connsiteY59-690" fmla="*/ 3745269 h 6164838"/>
                <a:gd name="connsiteX60-691" fmla="*/ 741052 w 5165334"/>
                <a:gd name="connsiteY60-692" fmla="*/ 3733546 h 6164838"/>
                <a:gd name="connsiteX61-693" fmla="*/ 682437 w 5165334"/>
                <a:gd name="connsiteY61-694" fmla="*/ 3651484 h 6164838"/>
                <a:gd name="connsiteX62-695" fmla="*/ 670714 w 5165334"/>
                <a:gd name="connsiteY62-696" fmla="*/ 3604592 h 6164838"/>
                <a:gd name="connsiteX63-697" fmla="*/ 647268 w 5165334"/>
                <a:gd name="connsiteY63-698" fmla="*/ 3487361 h 6164838"/>
                <a:gd name="connsiteX64-699" fmla="*/ 635544 w 5165334"/>
                <a:gd name="connsiteY64-700" fmla="*/ 3123946 h 6164838"/>
                <a:gd name="connsiteX65-701" fmla="*/ 623821 w 5165334"/>
                <a:gd name="connsiteY65-702" fmla="*/ 3018438 h 6164838"/>
                <a:gd name="connsiteX66-703" fmla="*/ 600375 w 5165334"/>
                <a:gd name="connsiteY66-704" fmla="*/ 2912930 h 6164838"/>
                <a:gd name="connsiteX67-705" fmla="*/ 588652 w 5165334"/>
                <a:gd name="connsiteY67-706" fmla="*/ 2596407 h 6164838"/>
                <a:gd name="connsiteX68-707" fmla="*/ 576929 w 5165334"/>
                <a:gd name="connsiteY68-708" fmla="*/ 2561238 h 6164838"/>
                <a:gd name="connsiteX69-709" fmla="*/ 553483 w 5165334"/>
                <a:gd name="connsiteY69-710" fmla="*/ 2514346 h 6164838"/>
                <a:gd name="connsiteX70-711" fmla="*/ 541760 w 5165334"/>
                <a:gd name="connsiteY70-712" fmla="*/ 2326777 h 6164838"/>
                <a:gd name="connsiteX71-713" fmla="*/ 518314 w 5165334"/>
                <a:gd name="connsiteY71-714" fmla="*/ 2256438 h 6164838"/>
                <a:gd name="connsiteX72-715" fmla="*/ 506591 w 5165334"/>
                <a:gd name="connsiteY72-716" fmla="*/ 2197823 h 6164838"/>
                <a:gd name="connsiteX73-717" fmla="*/ 436252 w 5165334"/>
                <a:gd name="connsiteY73-718" fmla="*/ 2010254 h 6164838"/>
                <a:gd name="connsiteX74-719" fmla="*/ 436252 w 5165334"/>
                <a:gd name="connsiteY74-720" fmla="*/ 1822684 h 6164838"/>
                <a:gd name="connsiteX75-721" fmla="*/ 424529 w 5165334"/>
                <a:gd name="connsiteY75-722" fmla="*/ 1752346 h 6164838"/>
                <a:gd name="connsiteX76-723" fmla="*/ 389360 w 5165334"/>
                <a:gd name="connsiteY76-724" fmla="*/ 1635115 h 6164838"/>
                <a:gd name="connsiteX77-725" fmla="*/ 377637 w 5165334"/>
                <a:gd name="connsiteY77-726" fmla="*/ 1482715 h 6164838"/>
                <a:gd name="connsiteX78-727" fmla="*/ 365914 w 5165334"/>
                <a:gd name="connsiteY78-728" fmla="*/ 1447546 h 6164838"/>
                <a:gd name="connsiteX79-729" fmla="*/ 330744 w 5165334"/>
                <a:gd name="connsiteY79-730" fmla="*/ 1424100 h 6164838"/>
                <a:gd name="connsiteX80-731" fmla="*/ 319021 w 5165334"/>
                <a:gd name="connsiteY80-732" fmla="*/ 1342038 h 6164838"/>
                <a:gd name="connsiteX81-733" fmla="*/ 260406 w 5165334"/>
                <a:gd name="connsiteY81-734" fmla="*/ 1236530 h 6164838"/>
                <a:gd name="connsiteX82-735" fmla="*/ 248683 w 5165334"/>
                <a:gd name="connsiteY82-736" fmla="*/ 1201361 h 6164838"/>
                <a:gd name="connsiteX83-737" fmla="*/ 213514 w 5165334"/>
                <a:gd name="connsiteY83-738" fmla="*/ 1166192 h 6164838"/>
                <a:gd name="connsiteX84-739" fmla="*/ 201791 w 5165334"/>
                <a:gd name="connsiteY84-740" fmla="*/ 955177 h 6164838"/>
                <a:gd name="connsiteX85-741" fmla="*/ 225237 w 5165334"/>
                <a:gd name="connsiteY85-742" fmla="*/ 920007 h 6164838"/>
                <a:gd name="connsiteX86-743" fmla="*/ 143175 w 5165334"/>
                <a:gd name="connsiteY86-744" fmla="*/ 779330 h 6164838"/>
                <a:gd name="connsiteX87-745" fmla="*/ 119729 w 5165334"/>
                <a:gd name="connsiteY87-746" fmla="*/ 662100 h 6164838"/>
                <a:gd name="connsiteX88-747" fmla="*/ 96283 w 5165334"/>
                <a:gd name="connsiteY88-748" fmla="*/ 580038 h 6164838"/>
                <a:gd name="connsiteX89-749" fmla="*/ 61114 w 5165334"/>
                <a:gd name="connsiteY89-750" fmla="*/ 556592 h 6164838"/>
                <a:gd name="connsiteX90-751" fmla="*/ 49391 w 5165334"/>
                <a:gd name="connsiteY90-752" fmla="*/ 462807 h 6164838"/>
                <a:gd name="connsiteX91-753" fmla="*/ 2499 w 5165334"/>
                <a:gd name="connsiteY91-754" fmla="*/ 333853 h 6164838"/>
                <a:gd name="connsiteX92-755" fmla="*/ 14221 w 5165334"/>
                <a:gd name="connsiteY92-756" fmla="*/ 64223 h 6164838"/>
                <a:gd name="connsiteX93-757" fmla="*/ 37668 w 5165334"/>
                <a:gd name="connsiteY93-758" fmla="*/ 64223 h 6164838"/>
                <a:gd name="connsiteX94-759" fmla="*/ 67820 w 5165334"/>
                <a:gd name="connsiteY94-760" fmla="*/ 0 h 6164838"/>
                <a:gd name="connsiteX0-761" fmla="*/ 951435 w 5165334"/>
                <a:gd name="connsiteY0-762" fmla="*/ 4233618 h 6164838"/>
                <a:gd name="connsiteX1-763" fmla="*/ 953914 w 5165334"/>
                <a:gd name="connsiteY1-764" fmla="*/ 4243269 h 6164838"/>
                <a:gd name="connsiteX2-765" fmla="*/ 951435 w 5165334"/>
                <a:gd name="connsiteY2-766" fmla="*/ 4233618 h 6164838"/>
                <a:gd name="connsiteX3-767" fmla="*/ 67820 w 5165334"/>
                <a:gd name="connsiteY3-768" fmla="*/ 0 h 6164838"/>
                <a:gd name="connsiteX4-769" fmla="*/ 5165334 w 5165334"/>
                <a:gd name="connsiteY4-770" fmla="*/ 0 h 6164838"/>
                <a:gd name="connsiteX5-771" fmla="*/ 5165334 w 5165334"/>
                <a:gd name="connsiteY5-772" fmla="*/ 5907369 h 6164838"/>
                <a:gd name="connsiteX6-773" fmla="*/ 5102037 w 5165334"/>
                <a:gd name="connsiteY6-774" fmla="*/ 5949207 h 6164838"/>
                <a:gd name="connsiteX7-775" fmla="*/ 5066868 w 5165334"/>
                <a:gd name="connsiteY7-776" fmla="*/ 5960930 h 6164838"/>
                <a:gd name="connsiteX8-777" fmla="*/ 4996529 w 5165334"/>
                <a:gd name="connsiteY8-778" fmla="*/ 6007823 h 6164838"/>
                <a:gd name="connsiteX9-779" fmla="*/ 4879298 w 5165334"/>
                <a:gd name="connsiteY9-780" fmla="*/ 6019546 h 6164838"/>
                <a:gd name="connsiteX10-781" fmla="*/ 4808960 w 5165334"/>
                <a:gd name="connsiteY10-782" fmla="*/ 6031269 h 6164838"/>
                <a:gd name="connsiteX11-783" fmla="*/ 4762068 w 5165334"/>
                <a:gd name="connsiteY11-784" fmla="*/ 6042992 h 6164838"/>
                <a:gd name="connsiteX12-785" fmla="*/ 4422098 w 5165334"/>
                <a:gd name="connsiteY12-786" fmla="*/ 6066438 h 6164838"/>
                <a:gd name="connsiteX13-787" fmla="*/ 3882837 w 5165334"/>
                <a:gd name="connsiteY13-788" fmla="*/ 6078161 h 6164838"/>
                <a:gd name="connsiteX14-789" fmla="*/ 3824221 w 5165334"/>
                <a:gd name="connsiteY14-790" fmla="*/ 6089884 h 6164838"/>
                <a:gd name="connsiteX15-791" fmla="*/ 3636652 w 5165334"/>
                <a:gd name="connsiteY15-792" fmla="*/ 6113330 h 6164838"/>
                <a:gd name="connsiteX16-793" fmla="*/ 3566314 w 5165334"/>
                <a:gd name="connsiteY16-794" fmla="*/ 6125054 h 6164838"/>
                <a:gd name="connsiteX17-795" fmla="*/ 3027052 w 5165334"/>
                <a:gd name="connsiteY17-796" fmla="*/ 6113330 h 6164838"/>
                <a:gd name="connsiteX18-797" fmla="*/ 2827760 w 5165334"/>
                <a:gd name="connsiteY18-798" fmla="*/ 6089884 h 6164838"/>
                <a:gd name="connsiteX19-799" fmla="*/ 2780868 w 5165334"/>
                <a:gd name="connsiteY19-800" fmla="*/ 6078161 h 6164838"/>
                <a:gd name="connsiteX20-801" fmla="*/ 2640191 w 5165334"/>
                <a:gd name="connsiteY20-802" fmla="*/ 6054715 h 6164838"/>
                <a:gd name="connsiteX21-803" fmla="*/ 2581575 w 5165334"/>
                <a:gd name="connsiteY21-804" fmla="*/ 6031269 h 6164838"/>
                <a:gd name="connsiteX22-805" fmla="*/ 2405729 w 5165334"/>
                <a:gd name="connsiteY22-806" fmla="*/ 6019546 h 6164838"/>
                <a:gd name="connsiteX23-807" fmla="*/ 2370560 w 5165334"/>
                <a:gd name="connsiteY23-808" fmla="*/ 6007823 h 6164838"/>
                <a:gd name="connsiteX24-809" fmla="*/ 2323668 w 5165334"/>
                <a:gd name="connsiteY24-810" fmla="*/ 5996100 h 6164838"/>
                <a:gd name="connsiteX25-811" fmla="*/ 2241606 w 5165334"/>
                <a:gd name="connsiteY25-812" fmla="*/ 5984377 h 6164838"/>
                <a:gd name="connsiteX26-813" fmla="*/ 2007144 w 5165334"/>
                <a:gd name="connsiteY26-814" fmla="*/ 5972654 h 6164838"/>
                <a:gd name="connsiteX27-815" fmla="*/ 1925083 w 5165334"/>
                <a:gd name="connsiteY27-816" fmla="*/ 5960930 h 6164838"/>
                <a:gd name="connsiteX28-817" fmla="*/ 1725791 w 5165334"/>
                <a:gd name="connsiteY28-818" fmla="*/ 5949207 h 6164838"/>
                <a:gd name="connsiteX29-819" fmla="*/ 1702344 w 5165334"/>
                <a:gd name="connsiteY29-820" fmla="*/ 5831977 h 6164838"/>
                <a:gd name="connsiteX30-821" fmla="*/ 1643729 w 5165334"/>
                <a:gd name="connsiteY30-822" fmla="*/ 5714746 h 6164838"/>
                <a:gd name="connsiteX31-823" fmla="*/ 1608560 w 5165334"/>
                <a:gd name="connsiteY31-824" fmla="*/ 5492007 h 6164838"/>
                <a:gd name="connsiteX32-825" fmla="*/ 1585114 w 5165334"/>
                <a:gd name="connsiteY32-826" fmla="*/ 5421669 h 6164838"/>
                <a:gd name="connsiteX33-827" fmla="*/ 1563508 w 5165334"/>
                <a:gd name="connsiteY33-828" fmla="*/ 5392704 h 6164838"/>
                <a:gd name="connsiteX34-829" fmla="*/ 1549944 w 5165334"/>
                <a:gd name="connsiteY34-830" fmla="*/ 5351330 h 6164838"/>
                <a:gd name="connsiteX35-831" fmla="*/ 1456160 w 5165334"/>
                <a:gd name="connsiteY35-832" fmla="*/ 5339607 h 6164838"/>
                <a:gd name="connsiteX36-833" fmla="*/ 1385821 w 5165334"/>
                <a:gd name="connsiteY36-834" fmla="*/ 5245823 h 6164838"/>
                <a:gd name="connsiteX37-835" fmla="*/ 1350652 w 5165334"/>
                <a:gd name="connsiteY37-836" fmla="*/ 4917577 h 6164838"/>
                <a:gd name="connsiteX38-837" fmla="*/ 1337880 w 5165334"/>
                <a:gd name="connsiteY38-838" fmla="*/ 4866087 h 6164838"/>
                <a:gd name="connsiteX39-839" fmla="*/ 1335800 w 5165334"/>
                <a:gd name="connsiteY39-840" fmla="*/ 4857452 h 6164838"/>
                <a:gd name="connsiteX40-841" fmla="*/ 1336066 w 5165334"/>
                <a:gd name="connsiteY40-842" fmla="*/ 4858641 h 6164838"/>
                <a:gd name="connsiteX41-843" fmla="*/ 1337880 w 5165334"/>
                <a:gd name="connsiteY41-844" fmla="*/ 4866087 h 6164838"/>
                <a:gd name="connsiteX42-845" fmla="*/ 1327206 w 5165334"/>
                <a:gd name="connsiteY42-846" fmla="*/ 4835515 h 6164838"/>
                <a:gd name="connsiteX43-847" fmla="*/ 1315483 w 5165334"/>
                <a:gd name="connsiteY43-848" fmla="*/ 4788623 h 6164838"/>
                <a:gd name="connsiteX44-849" fmla="*/ 1303760 w 5165334"/>
                <a:gd name="connsiteY44-850" fmla="*/ 4753454 h 6164838"/>
                <a:gd name="connsiteX45-851" fmla="*/ 1292037 w 5165334"/>
                <a:gd name="connsiteY45-852" fmla="*/ 4671392 h 6164838"/>
                <a:gd name="connsiteX46-853" fmla="*/ 1233421 w 5165334"/>
                <a:gd name="connsiteY46-854" fmla="*/ 4554161 h 6164838"/>
                <a:gd name="connsiteX47-855" fmla="*/ 1163083 w 5165334"/>
                <a:gd name="connsiteY47-856" fmla="*/ 4495546 h 6164838"/>
                <a:gd name="connsiteX48-857" fmla="*/ 1139637 w 5165334"/>
                <a:gd name="connsiteY48-858" fmla="*/ 4460377 h 6164838"/>
                <a:gd name="connsiteX49-859" fmla="*/ 1069298 w 5165334"/>
                <a:gd name="connsiteY49-860" fmla="*/ 4401761 h 6164838"/>
                <a:gd name="connsiteX50-861" fmla="*/ 1034129 w 5165334"/>
                <a:gd name="connsiteY50-862" fmla="*/ 4366592 h 6164838"/>
                <a:gd name="connsiteX51-863" fmla="*/ 975514 w 5165334"/>
                <a:gd name="connsiteY51-864" fmla="*/ 4284530 h 6164838"/>
                <a:gd name="connsiteX52-865" fmla="*/ 953089 w 5165334"/>
                <a:gd name="connsiteY52-866" fmla="*/ 4234220 h 6164838"/>
                <a:gd name="connsiteX53-867" fmla="*/ 940344 w 5165334"/>
                <a:gd name="connsiteY53-868" fmla="*/ 4179023 h 6164838"/>
                <a:gd name="connsiteX54-869" fmla="*/ 928621 w 5165334"/>
                <a:gd name="connsiteY54-870" fmla="*/ 4143854 h 6164838"/>
                <a:gd name="connsiteX55-871" fmla="*/ 893452 w 5165334"/>
                <a:gd name="connsiteY55-872" fmla="*/ 4061792 h 6164838"/>
                <a:gd name="connsiteX56-873" fmla="*/ 870006 w 5165334"/>
                <a:gd name="connsiteY56-874" fmla="*/ 3909392 h 6164838"/>
                <a:gd name="connsiteX57-875" fmla="*/ 834837 w 5165334"/>
                <a:gd name="connsiteY57-876" fmla="*/ 3839054 h 6164838"/>
                <a:gd name="connsiteX58-877" fmla="*/ 823114 w 5165334"/>
                <a:gd name="connsiteY58-878" fmla="*/ 3803884 h 6164838"/>
                <a:gd name="connsiteX59-879" fmla="*/ 776221 w 5165334"/>
                <a:gd name="connsiteY59-880" fmla="*/ 3745269 h 6164838"/>
                <a:gd name="connsiteX60-881" fmla="*/ 741052 w 5165334"/>
                <a:gd name="connsiteY60-882" fmla="*/ 3733546 h 6164838"/>
                <a:gd name="connsiteX61-883" fmla="*/ 682437 w 5165334"/>
                <a:gd name="connsiteY61-884" fmla="*/ 3651484 h 6164838"/>
                <a:gd name="connsiteX62-885" fmla="*/ 670714 w 5165334"/>
                <a:gd name="connsiteY62-886" fmla="*/ 3604592 h 6164838"/>
                <a:gd name="connsiteX63-887" fmla="*/ 647268 w 5165334"/>
                <a:gd name="connsiteY63-888" fmla="*/ 3487361 h 6164838"/>
                <a:gd name="connsiteX64-889" fmla="*/ 635544 w 5165334"/>
                <a:gd name="connsiteY64-890" fmla="*/ 3123946 h 6164838"/>
                <a:gd name="connsiteX65-891" fmla="*/ 623821 w 5165334"/>
                <a:gd name="connsiteY65-892" fmla="*/ 3018438 h 6164838"/>
                <a:gd name="connsiteX66-893" fmla="*/ 600375 w 5165334"/>
                <a:gd name="connsiteY66-894" fmla="*/ 2912930 h 6164838"/>
                <a:gd name="connsiteX67-895" fmla="*/ 588652 w 5165334"/>
                <a:gd name="connsiteY67-896" fmla="*/ 2596407 h 6164838"/>
                <a:gd name="connsiteX68-897" fmla="*/ 576929 w 5165334"/>
                <a:gd name="connsiteY68-898" fmla="*/ 2561238 h 6164838"/>
                <a:gd name="connsiteX69-899" fmla="*/ 553483 w 5165334"/>
                <a:gd name="connsiteY69-900" fmla="*/ 2514346 h 6164838"/>
                <a:gd name="connsiteX70-901" fmla="*/ 541760 w 5165334"/>
                <a:gd name="connsiteY70-902" fmla="*/ 2326777 h 6164838"/>
                <a:gd name="connsiteX71-903" fmla="*/ 518314 w 5165334"/>
                <a:gd name="connsiteY71-904" fmla="*/ 2256438 h 6164838"/>
                <a:gd name="connsiteX72-905" fmla="*/ 506591 w 5165334"/>
                <a:gd name="connsiteY72-906" fmla="*/ 2197823 h 6164838"/>
                <a:gd name="connsiteX73-907" fmla="*/ 436252 w 5165334"/>
                <a:gd name="connsiteY73-908" fmla="*/ 2010254 h 6164838"/>
                <a:gd name="connsiteX74-909" fmla="*/ 436252 w 5165334"/>
                <a:gd name="connsiteY74-910" fmla="*/ 1822684 h 6164838"/>
                <a:gd name="connsiteX75-911" fmla="*/ 424529 w 5165334"/>
                <a:gd name="connsiteY75-912" fmla="*/ 1752346 h 6164838"/>
                <a:gd name="connsiteX76-913" fmla="*/ 389360 w 5165334"/>
                <a:gd name="connsiteY76-914" fmla="*/ 1635115 h 6164838"/>
                <a:gd name="connsiteX77-915" fmla="*/ 377637 w 5165334"/>
                <a:gd name="connsiteY77-916" fmla="*/ 1482715 h 6164838"/>
                <a:gd name="connsiteX78-917" fmla="*/ 365914 w 5165334"/>
                <a:gd name="connsiteY78-918" fmla="*/ 1447546 h 6164838"/>
                <a:gd name="connsiteX79-919" fmla="*/ 330744 w 5165334"/>
                <a:gd name="connsiteY79-920" fmla="*/ 1424100 h 6164838"/>
                <a:gd name="connsiteX80-921" fmla="*/ 319021 w 5165334"/>
                <a:gd name="connsiteY80-922" fmla="*/ 1342038 h 6164838"/>
                <a:gd name="connsiteX81-923" fmla="*/ 260406 w 5165334"/>
                <a:gd name="connsiteY81-924" fmla="*/ 1236530 h 6164838"/>
                <a:gd name="connsiteX82-925" fmla="*/ 248683 w 5165334"/>
                <a:gd name="connsiteY82-926" fmla="*/ 1201361 h 6164838"/>
                <a:gd name="connsiteX83-927" fmla="*/ 213514 w 5165334"/>
                <a:gd name="connsiteY83-928" fmla="*/ 1166192 h 6164838"/>
                <a:gd name="connsiteX84-929" fmla="*/ 201791 w 5165334"/>
                <a:gd name="connsiteY84-930" fmla="*/ 955177 h 6164838"/>
                <a:gd name="connsiteX85-931" fmla="*/ 143175 w 5165334"/>
                <a:gd name="connsiteY85-932" fmla="*/ 920007 h 6164838"/>
                <a:gd name="connsiteX86-933" fmla="*/ 143175 w 5165334"/>
                <a:gd name="connsiteY86-934" fmla="*/ 779330 h 6164838"/>
                <a:gd name="connsiteX87-935" fmla="*/ 119729 w 5165334"/>
                <a:gd name="connsiteY87-936" fmla="*/ 662100 h 6164838"/>
                <a:gd name="connsiteX88-937" fmla="*/ 96283 w 5165334"/>
                <a:gd name="connsiteY88-938" fmla="*/ 580038 h 6164838"/>
                <a:gd name="connsiteX89-939" fmla="*/ 61114 w 5165334"/>
                <a:gd name="connsiteY89-940" fmla="*/ 556592 h 6164838"/>
                <a:gd name="connsiteX90-941" fmla="*/ 49391 w 5165334"/>
                <a:gd name="connsiteY90-942" fmla="*/ 462807 h 6164838"/>
                <a:gd name="connsiteX91-943" fmla="*/ 2499 w 5165334"/>
                <a:gd name="connsiteY91-944" fmla="*/ 333853 h 6164838"/>
                <a:gd name="connsiteX92-945" fmla="*/ 14221 w 5165334"/>
                <a:gd name="connsiteY92-946" fmla="*/ 64223 h 6164838"/>
                <a:gd name="connsiteX93-947" fmla="*/ 37668 w 5165334"/>
                <a:gd name="connsiteY93-948" fmla="*/ 64223 h 6164838"/>
                <a:gd name="connsiteX94-949" fmla="*/ 67820 w 5165334"/>
                <a:gd name="connsiteY94-950" fmla="*/ 0 h 6164838"/>
                <a:gd name="connsiteX0-951" fmla="*/ 951435 w 5165334"/>
                <a:gd name="connsiteY0-952" fmla="*/ 4233618 h 6164838"/>
                <a:gd name="connsiteX1-953" fmla="*/ 953914 w 5165334"/>
                <a:gd name="connsiteY1-954" fmla="*/ 4243269 h 6164838"/>
                <a:gd name="connsiteX2-955" fmla="*/ 951435 w 5165334"/>
                <a:gd name="connsiteY2-956" fmla="*/ 4233618 h 6164838"/>
                <a:gd name="connsiteX3-957" fmla="*/ 67820 w 5165334"/>
                <a:gd name="connsiteY3-958" fmla="*/ 0 h 6164838"/>
                <a:gd name="connsiteX4-959" fmla="*/ 5165334 w 5165334"/>
                <a:gd name="connsiteY4-960" fmla="*/ 0 h 6164838"/>
                <a:gd name="connsiteX5-961" fmla="*/ 5165334 w 5165334"/>
                <a:gd name="connsiteY5-962" fmla="*/ 5907369 h 6164838"/>
                <a:gd name="connsiteX6-963" fmla="*/ 5102037 w 5165334"/>
                <a:gd name="connsiteY6-964" fmla="*/ 5949207 h 6164838"/>
                <a:gd name="connsiteX7-965" fmla="*/ 5066868 w 5165334"/>
                <a:gd name="connsiteY7-966" fmla="*/ 5960930 h 6164838"/>
                <a:gd name="connsiteX8-967" fmla="*/ 4996529 w 5165334"/>
                <a:gd name="connsiteY8-968" fmla="*/ 6007823 h 6164838"/>
                <a:gd name="connsiteX9-969" fmla="*/ 4879298 w 5165334"/>
                <a:gd name="connsiteY9-970" fmla="*/ 6019546 h 6164838"/>
                <a:gd name="connsiteX10-971" fmla="*/ 4808960 w 5165334"/>
                <a:gd name="connsiteY10-972" fmla="*/ 6031269 h 6164838"/>
                <a:gd name="connsiteX11-973" fmla="*/ 4762068 w 5165334"/>
                <a:gd name="connsiteY11-974" fmla="*/ 6042992 h 6164838"/>
                <a:gd name="connsiteX12-975" fmla="*/ 4422098 w 5165334"/>
                <a:gd name="connsiteY12-976" fmla="*/ 6066438 h 6164838"/>
                <a:gd name="connsiteX13-977" fmla="*/ 3882837 w 5165334"/>
                <a:gd name="connsiteY13-978" fmla="*/ 6078161 h 6164838"/>
                <a:gd name="connsiteX14-979" fmla="*/ 3824221 w 5165334"/>
                <a:gd name="connsiteY14-980" fmla="*/ 6089884 h 6164838"/>
                <a:gd name="connsiteX15-981" fmla="*/ 3636652 w 5165334"/>
                <a:gd name="connsiteY15-982" fmla="*/ 6113330 h 6164838"/>
                <a:gd name="connsiteX16-983" fmla="*/ 3566314 w 5165334"/>
                <a:gd name="connsiteY16-984" fmla="*/ 6125054 h 6164838"/>
                <a:gd name="connsiteX17-985" fmla="*/ 3027052 w 5165334"/>
                <a:gd name="connsiteY17-986" fmla="*/ 6113330 h 6164838"/>
                <a:gd name="connsiteX18-987" fmla="*/ 2827760 w 5165334"/>
                <a:gd name="connsiteY18-988" fmla="*/ 6089884 h 6164838"/>
                <a:gd name="connsiteX19-989" fmla="*/ 2780868 w 5165334"/>
                <a:gd name="connsiteY19-990" fmla="*/ 6078161 h 6164838"/>
                <a:gd name="connsiteX20-991" fmla="*/ 2640191 w 5165334"/>
                <a:gd name="connsiteY20-992" fmla="*/ 6054715 h 6164838"/>
                <a:gd name="connsiteX21-993" fmla="*/ 2581575 w 5165334"/>
                <a:gd name="connsiteY21-994" fmla="*/ 6031269 h 6164838"/>
                <a:gd name="connsiteX22-995" fmla="*/ 2405729 w 5165334"/>
                <a:gd name="connsiteY22-996" fmla="*/ 6019546 h 6164838"/>
                <a:gd name="connsiteX23-997" fmla="*/ 2370560 w 5165334"/>
                <a:gd name="connsiteY23-998" fmla="*/ 6007823 h 6164838"/>
                <a:gd name="connsiteX24-999" fmla="*/ 2323668 w 5165334"/>
                <a:gd name="connsiteY24-1000" fmla="*/ 5996100 h 6164838"/>
                <a:gd name="connsiteX25-1001" fmla="*/ 2241606 w 5165334"/>
                <a:gd name="connsiteY25-1002" fmla="*/ 5984377 h 6164838"/>
                <a:gd name="connsiteX26-1003" fmla="*/ 2007144 w 5165334"/>
                <a:gd name="connsiteY26-1004" fmla="*/ 5972654 h 6164838"/>
                <a:gd name="connsiteX27-1005" fmla="*/ 1925083 w 5165334"/>
                <a:gd name="connsiteY27-1006" fmla="*/ 5960930 h 6164838"/>
                <a:gd name="connsiteX28-1007" fmla="*/ 1725791 w 5165334"/>
                <a:gd name="connsiteY28-1008" fmla="*/ 5949207 h 6164838"/>
                <a:gd name="connsiteX29-1009" fmla="*/ 1702344 w 5165334"/>
                <a:gd name="connsiteY29-1010" fmla="*/ 5831977 h 6164838"/>
                <a:gd name="connsiteX30-1011" fmla="*/ 1643729 w 5165334"/>
                <a:gd name="connsiteY30-1012" fmla="*/ 5714746 h 6164838"/>
                <a:gd name="connsiteX31-1013" fmla="*/ 1608560 w 5165334"/>
                <a:gd name="connsiteY31-1014" fmla="*/ 5492007 h 6164838"/>
                <a:gd name="connsiteX32-1015" fmla="*/ 1585114 w 5165334"/>
                <a:gd name="connsiteY32-1016" fmla="*/ 5421669 h 6164838"/>
                <a:gd name="connsiteX33-1017" fmla="*/ 1563508 w 5165334"/>
                <a:gd name="connsiteY33-1018" fmla="*/ 5392704 h 6164838"/>
                <a:gd name="connsiteX34-1019" fmla="*/ 1549944 w 5165334"/>
                <a:gd name="connsiteY34-1020" fmla="*/ 5351330 h 6164838"/>
                <a:gd name="connsiteX35-1021" fmla="*/ 1456160 w 5165334"/>
                <a:gd name="connsiteY35-1022" fmla="*/ 5339607 h 6164838"/>
                <a:gd name="connsiteX36-1023" fmla="*/ 1385821 w 5165334"/>
                <a:gd name="connsiteY36-1024" fmla="*/ 5245823 h 6164838"/>
                <a:gd name="connsiteX37-1025" fmla="*/ 1350652 w 5165334"/>
                <a:gd name="connsiteY37-1026" fmla="*/ 4917577 h 6164838"/>
                <a:gd name="connsiteX38-1027" fmla="*/ 1337880 w 5165334"/>
                <a:gd name="connsiteY38-1028" fmla="*/ 4866087 h 6164838"/>
                <a:gd name="connsiteX39-1029" fmla="*/ 1335800 w 5165334"/>
                <a:gd name="connsiteY39-1030" fmla="*/ 4857452 h 6164838"/>
                <a:gd name="connsiteX40-1031" fmla="*/ 1336066 w 5165334"/>
                <a:gd name="connsiteY40-1032" fmla="*/ 4858641 h 6164838"/>
                <a:gd name="connsiteX41-1033" fmla="*/ 1337880 w 5165334"/>
                <a:gd name="connsiteY41-1034" fmla="*/ 4866087 h 6164838"/>
                <a:gd name="connsiteX42-1035" fmla="*/ 1327206 w 5165334"/>
                <a:gd name="connsiteY42-1036" fmla="*/ 4835515 h 6164838"/>
                <a:gd name="connsiteX43-1037" fmla="*/ 1315483 w 5165334"/>
                <a:gd name="connsiteY43-1038" fmla="*/ 4788623 h 6164838"/>
                <a:gd name="connsiteX44-1039" fmla="*/ 1303760 w 5165334"/>
                <a:gd name="connsiteY44-1040" fmla="*/ 4753454 h 6164838"/>
                <a:gd name="connsiteX45-1041" fmla="*/ 1292037 w 5165334"/>
                <a:gd name="connsiteY45-1042" fmla="*/ 4671392 h 6164838"/>
                <a:gd name="connsiteX46-1043" fmla="*/ 1233421 w 5165334"/>
                <a:gd name="connsiteY46-1044" fmla="*/ 4554161 h 6164838"/>
                <a:gd name="connsiteX47-1045" fmla="*/ 1163083 w 5165334"/>
                <a:gd name="connsiteY47-1046" fmla="*/ 4495546 h 6164838"/>
                <a:gd name="connsiteX48-1047" fmla="*/ 1139637 w 5165334"/>
                <a:gd name="connsiteY48-1048" fmla="*/ 4460377 h 6164838"/>
                <a:gd name="connsiteX49-1049" fmla="*/ 1069298 w 5165334"/>
                <a:gd name="connsiteY49-1050" fmla="*/ 4401761 h 6164838"/>
                <a:gd name="connsiteX50-1051" fmla="*/ 1034129 w 5165334"/>
                <a:gd name="connsiteY50-1052" fmla="*/ 4366592 h 6164838"/>
                <a:gd name="connsiteX51-1053" fmla="*/ 975514 w 5165334"/>
                <a:gd name="connsiteY51-1054" fmla="*/ 4284530 h 6164838"/>
                <a:gd name="connsiteX52-1055" fmla="*/ 953089 w 5165334"/>
                <a:gd name="connsiteY52-1056" fmla="*/ 4234220 h 6164838"/>
                <a:gd name="connsiteX53-1057" fmla="*/ 940344 w 5165334"/>
                <a:gd name="connsiteY53-1058" fmla="*/ 4179023 h 6164838"/>
                <a:gd name="connsiteX54-1059" fmla="*/ 928621 w 5165334"/>
                <a:gd name="connsiteY54-1060" fmla="*/ 4143854 h 6164838"/>
                <a:gd name="connsiteX55-1061" fmla="*/ 893452 w 5165334"/>
                <a:gd name="connsiteY55-1062" fmla="*/ 4061792 h 6164838"/>
                <a:gd name="connsiteX56-1063" fmla="*/ 870006 w 5165334"/>
                <a:gd name="connsiteY56-1064" fmla="*/ 3909392 h 6164838"/>
                <a:gd name="connsiteX57-1065" fmla="*/ 834837 w 5165334"/>
                <a:gd name="connsiteY57-1066" fmla="*/ 3839054 h 6164838"/>
                <a:gd name="connsiteX58-1067" fmla="*/ 823114 w 5165334"/>
                <a:gd name="connsiteY58-1068" fmla="*/ 3803884 h 6164838"/>
                <a:gd name="connsiteX59-1069" fmla="*/ 776221 w 5165334"/>
                <a:gd name="connsiteY59-1070" fmla="*/ 3745269 h 6164838"/>
                <a:gd name="connsiteX60-1071" fmla="*/ 741052 w 5165334"/>
                <a:gd name="connsiteY60-1072" fmla="*/ 3733546 h 6164838"/>
                <a:gd name="connsiteX61-1073" fmla="*/ 682437 w 5165334"/>
                <a:gd name="connsiteY61-1074" fmla="*/ 3651484 h 6164838"/>
                <a:gd name="connsiteX62-1075" fmla="*/ 670714 w 5165334"/>
                <a:gd name="connsiteY62-1076" fmla="*/ 3604592 h 6164838"/>
                <a:gd name="connsiteX63-1077" fmla="*/ 647268 w 5165334"/>
                <a:gd name="connsiteY63-1078" fmla="*/ 3487361 h 6164838"/>
                <a:gd name="connsiteX64-1079" fmla="*/ 635544 w 5165334"/>
                <a:gd name="connsiteY64-1080" fmla="*/ 3123946 h 6164838"/>
                <a:gd name="connsiteX65-1081" fmla="*/ 623821 w 5165334"/>
                <a:gd name="connsiteY65-1082" fmla="*/ 3018438 h 6164838"/>
                <a:gd name="connsiteX66-1083" fmla="*/ 600375 w 5165334"/>
                <a:gd name="connsiteY66-1084" fmla="*/ 2912930 h 6164838"/>
                <a:gd name="connsiteX67-1085" fmla="*/ 588652 w 5165334"/>
                <a:gd name="connsiteY67-1086" fmla="*/ 2596407 h 6164838"/>
                <a:gd name="connsiteX68-1087" fmla="*/ 576929 w 5165334"/>
                <a:gd name="connsiteY68-1088" fmla="*/ 2561238 h 6164838"/>
                <a:gd name="connsiteX69-1089" fmla="*/ 553483 w 5165334"/>
                <a:gd name="connsiteY69-1090" fmla="*/ 2514346 h 6164838"/>
                <a:gd name="connsiteX70-1091" fmla="*/ 541760 w 5165334"/>
                <a:gd name="connsiteY70-1092" fmla="*/ 2326777 h 6164838"/>
                <a:gd name="connsiteX71-1093" fmla="*/ 518314 w 5165334"/>
                <a:gd name="connsiteY71-1094" fmla="*/ 2256438 h 6164838"/>
                <a:gd name="connsiteX72-1095" fmla="*/ 506591 w 5165334"/>
                <a:gd name="connsiteY72-1096" fmla="*/ 2197823 h 6164838"/>
                <a:gd name="connsiteX73-1097" fmla="*/ 436252 w 5165334"/>
                <a:gd name="connsiteY73-1098" fmla="*/ 2010254 h 6164838"/>
                <a:gd name="connsiteX74-1099" fmla="*/ 436252 w 5165334"/>
                <a:gd name="connsiteY74-1100" fmla="*/ 1822684 h 6164838"/>
                <a:gd name="connsiteX75-1101" fmla="*/ 424529 w 5165334"/>
                <a:gd name="connsiteY75-1102" fmla="*/ 1752346 h 6164838"/>
                <a:gd name="connsiteX76-1103" fmla="*/ 389360 w 5165334"/>
                <a:gd name="connsiteY76-1104" fmla="*/ 1635115 h 6164838"/>
                <a:gd name="connsiteX77-1105" fmla="*/ 377637 w 5165334"/>
                <a:gd name="connsiteY77-1106" fmla="*/ 1482715 h 6164838"/>
                <a:gd name="connsiteX78-1107" fmla="*/ 365914 w 5165334"/>
                <a:gd name="connsiteY78-1108" fmla="*/ 1447546 h 6164838"/>
                <a:gd name="connsiteX79-1109" fmla="*/ 330744 w 5165334"/>
                <a:gd name="connsiteY79-1110" fmla="*/ 1424100 h 6164838"/>
                <a:gd name="connsiteX80-1111" fmla="*/ 319021 w 5165334"/>
                <a:gd name="connsiteY80-1112" fmla="*/ 1342038 h 6164838"/>
                <a:gd name="connsiteX81-1113" fmla="*/ 260406 w 5165334"/>
                <a:gd name="connsiteY81-1114" fmla="*/ 1236530 h 6164838"/>
                <a:gd name="connsiteX82-1115" fmla="*/ 248683 w 5165334"/>
                <a:gd name="connsiteY82-1116" fmla="*/ 1201361 h 6164838"/>
                <a:gd name="connsiteX83-1117" fmla="*/ 213514 w 5165334"/>
                <a:gd name="connsiteY83-1118" fmla="*/ 1166192 h 6164838"/>
                <a:gd name="connsiteX84-1119" fmla="*/ 143175 w 5165334"/>
                <a:gd name="connsiteY84-1120" fmla="*/ 1048962 h 6164838"/>
                <a:gd name="connsiteX85-1121" fmla="*/ 143175 w 5165334"/>
                <a:gd name="connsiteY85-1122" fmla="*/ 920007 h 6164838"/>
                <a:gd name="connsiteX86-1123" fmla="*/ 143175 w 5165334"/>
                <a:gd name="connsiteY86-1124" fmla="*/ 779330 h 6164838"/>
                <a:gd name="connsiteX87-1125" fmla="*/ 119729 w 5165334"/>
                <a:gd name="connsiteY87-1126" fmla="*/ 662100 h 6164838"/>
                <a:gd name="connsiteX88-1127" fmla="*/ 96283 w 5165334"/>
                <a:gd name="connsiteY88-1128" fmla="*/ 580038 h 6164838"/>
                <a:gd name="connsiteX89-1129" fmla="*/ 61114 w 5165334"/>
                <a:gd name="connsiteY89-1130" fmla="*/ 556592 h 6164838"/>
                <a:gd name="connsiteX90-1131" fmla="*/ 49391 w 5165334"/>
                <a:gd name="connsiteY90-1132" fmla="*/ 462807 h 6164838"/>
                <a:gd name="connsiteX91-1133" fmla="*/ 2499 w 5165334"/>
                <a:gd name="connsiteY91-1134" fmla="*/ 333853 h 6164838"/>
                <a:gd name="connsiteX92-1135" fmla="*/ 14221 w 5165334"/>
                <a:gd name="connsiteY92-1136" fmla="*/ 64223 h 6164838"/>
                <a:gd name="connsiteX93-1137" fmla="*/ 37668 w 5165334"/>
                <a:gd name="connsiteY93-1138" fmla="*/ 64223 h 6164838"/>
                <a:gd name="connsiteX94-1139" fmla="*/ 67820 w 5165334"/>
                <a:gd name="connsiteY94-1140" fmla="*/ 0 h 6164838"/>
                <a:gd name="connsiteX0-1141" fmla="*/ 951435 w 5165334"/>
                <a:gd name="connsiteY0-1142" fmla="*/ 4233618 h 6164838"/>
                <a:gd name="connsiteX1-1143" fmla="*/ 953914 w 5165334"/>
                <a:gd name="connsiteY1-1144" fmla="*/ 4243269 h 6164838"/>
                <a:gd name="connsiteX2-1145" fmla="*/ 951435 w 5165334"/>
                <a:gd name="connsiteY2-1146" fmla="*/ 4233618 h 6164838"/>
                <a:gd name="connsiteX3-1147" fmla="*/ 67820 w 5165334"/>
                <a:gd name="connsiteY3-1148" fmla="*/ 0 h 6164838"/>
                <a:gd name="connsiteX4-1149" fmla="*/ 5165334 w 5165334"/>
                <a:gd name="connsiteY4-1150" fmla="*/ 0 h 6164838"/>
                <a:gd name="connsiteX5-1151" fmla="*/ 5165334 w 5165334"/>
                <a:gd name="connsiteY5-1152" fmla="*/ 5907369 h 6164838"/>
                <a:gd name="connsiteX6-1153" fmla="*/ 5102037 w 5165334"/>
                <a:gd name="connsiteY6-1154" fmla="*/ 5949207 h 6164838"/>
                <a:gd name="connsiteX7-1155" fmla="*/ 5066868 w 5165334"/>
                <a:gd name="connsiteY7-1156" fmla="*/ 5960930 h 6164838"/>
                <a:gd name="connsiteX8-1157" fmla="*/ 4996529 w 5165334"/>
                <a:gd name="connsiteY8-1158" fmla="*/ 6007823 h 6164838"/>
                <a:gd name="connsiteX9-1159" fmla="*/ 4879298 w 5165334"/>
                <a:gd name="connsiteY9-1160" fmla="*/ 6019546 h 6164838"/>
                <a:gd name="connsiteX10-1161" fmla="*/ 4808960 w 5165334"/>
                <a:gd name="connsiteY10-1162" fmla="*/ 6031269 h 6164838"/>
                <a:gd name="connsiteX11-1163" fmla="*/ 4762068 w 5165334"/>
                <a:gd name="connsiteY11-1164" fmla="*/ 6042992 h 6164838"/>
                <a:gd name="connsiteX12-1165" fmla="*/ 4422098 w 5165334"/>
                <a:gd name="connsiteY12-1166" fmla="*/ 6066438 h 6164838"/>
                <a:gd name="connsiteX13-1167" fmla="*/ 3882837 w 5165334"/>
                <a:gd name="connsiteY13-1168" fmla="*/ 6078161 h 6164838"/>
                <a:gd name="connsiteX14-1169" fmla="*/ 3824221 w 5165334"/>
                <a:gd name="connsiteY14-1170" fmla="*/ 6089884 h 6164838"/>
                <a:gd name="connsiteX15-1171" fmla="*/ 3636652 w 5165334"/>
                <a:gd name="connsiteY15-1172" fmla="*/ 6113330 h 6164838"/>
                <a:gd name="connsiteX16-1173" fmla="*/ 3566314 w 5165334"/>
                <a:gd name="connsiteY16-1174" fmla="*/ 6125054 h 6164838"/>
                <a:gd name="connsiteX17-1175" fmla="*/ 3027052 w 5165334"/>
                <a:gd name="connsiteY17-1176" fmla="*/ 6113330 h 6164838"/>
                <a:gd name="connsiteX18-1177" fmla="*/ 2827760 w 5165334"/>
                <a:gd name="connsiteY18-1178" fmla="*/ 6089884 h 6164838"/>
                <a:gd name="connsiteX19-1179" fmla="*/ 2780868 w 5165334"/>
                <a:gd name="connsiteY19-1180" fmla="*/ 6078161 h 6164838"/>
                <a:gd name="connsiteX20-1181" fmla="*/ 2640191 w 5165334"/>
                <a:gd name="connsiteY20-1182" fmla="*/ 6054715 h 6164838"/>
                <a:gd name="connsiteX21-1183" fmla="*/ 2581575 w 5165334"/>
                <a:gd name="connsiteY21-1184" fmla="*/ 6031269 h 6164838"/>
                <a:gd name="connsiteX22-1185" fmla="*/ 2405729 w 5165334"/>
                <a:gd name="connsiteY22-1186" fmla="*/ 6019546 h 6164838"/>
                <a:gd name="connsiteX23-1187" fmla="*/ 2370560 w 5165334"/>
                <a:gd name="connsiteY23-1188" fmla="*/ 6007823 h 6164838"/>
                <a:gd name="connsiteX24-1189" fmla="*/ 2323668 w 5165334"/>
                <a:gd name="connsiteY24-1190" fmla="*/ 5996100 h 6164838"/>
                <a:gd name="connsiteX25-1191" fmla="*/ 2241606 w 5165334"/>
                <a:gd name="connsiteY25-1192" fmla="*/ 5984377 h 6164838"/>
                <a:gd name="connsiteX26-1193" fmla="*/ 2007144 w 5165334"/>
                <a:gd name="connsiteY26-1194" fmla="*/ 5972654 h 6164838"/>
                <a:gd name="connsiteX27-1195" fmla="*/ 1925083 w 5165334"/>
                <a:gd name="connsiteY27-1196" fmla="*/ 5960930 h 6164838"/>
                <a:gd name="connsiteX28-1197" fmla="*/ 1725791 w 5165334"/>
                <a:gd name="connsiteY28-1198" fmla="*/ 5949207 h 6164838"/>
                <a:gd name="connsiteX29-1199" fmla="*/ 1702344 w 5165334"/>
                <a:gd name="connsiteY29-1200" fmla="*/ 5831977 h 6164838"/>
                <a:gd name="connsiteX30-1201" fmla="*/ 1643729 w 5165334"/>
                <a:gd name="connsiteY30-1202" fmla="*/ 5714746 h 6164838"/>
                <a:gd name="connsiteX31-1203" fmla="*/ 1608560 w 5165334"/>
                <a:gd name="connsiteY31-1204" fmla="*/ 5492007 h 6164838"/>
                <a:gd name="connsiteX32-1205" fmla="*/ 1585114 w 5165334"/>
                <a:gd name="connsiteY32-1206" fmla="*/ 5421669 h 6164838"/>
                <a:gd name="connsiteX33-1207" fmla="*/ 1563508 w 5165334"/>
                <a:gd name="connsiteY33-1208" fmla="*/ 5392704 h 6164838"/>
                <a:gd name="connsiteX34-1209" fmla="*/ 1549944 w 5165334"/>
                <a:gd name="connsiteY34-1210" fmla="*/ 5351330 h 6164838"/>
                <a:gd name="connsiteX35-1211" fmla="*/ 1456160 w 5165334"/>
                <a:gd name="connsiteY35-1212" fmla="*/ 5339607 h 6164838"/>
                <a:gd name="connsiteX36-1213" fmla="*/ 1385821 w 5165334"/>
                <a:gd name="connsiteY36-1214" fmla="*/ 5245823 h 6164838"/>
                <a:gd name="connsiteX37-1215" fmla="*/ 1350652 w 5165334"/>
                <a:gd name="connsiteY37-1216" fmla="*/ 4917577 h 6164838"/>
                <a:gd name="connsiteX38-1217" fmla="*/ 1337880 w 5165334"/>
                <a:gd name="connsiteY38-1218" fmla="*/ 4866087 h 6164838"/>
                <a:gd name="connsiteX39-1219" fmla="*/ 1335800 w 5165334"/>
                <a:gd name="connsiteY39-1220" fmla="*/ 4857452 h 6164838"/>
                <a:gd name="connsiteX40-1221" fmla="*/ 1336066 w 5165334"/>
                <a:gd name="connsiteY40-1222" fmla="*/ 4858641 h 6164838"/>
                <a:gd name="connsiteX41-1223" fmla="*/ 1337880 w 5165334"/>
                <a:gd name="connsiteY41-1224" fmla="*/ 4866087 h 6164838"/>
                <a:gd name="connsiteX42-1225" fmla="*/ 1327206 w 5165334"/>
                <a:gd name="connsiteY42-1226" fmla="*/ 4835515 h 6164838"/>
                <a:gd name="connsiteX43-1227" fmla="*/ 1315483 w 5165334"/>
                <a:gd name="connsiteY43-1228" fmla="*/ 4788623 h 6164838"/>
                <a:gd name="connsiteX44-1229" fmla="*/ 1303760 w 5165334"/>
                <a:gd name="connsiteY44-1230" fmla="*/ 4753454 h 6164838"/>
                <a:gd name="connsiteX45-1231" fmla="*/ 1292037 w 5165334"/>
                <a:gd name="connsiteY45-1232" fmla="*/ 4671392 h 6164838"/>
                <a:gd name="connsiteX46-1233" fmla="*/ 1233421 w 5165334"/>
                <a:gd name="connsiteY46-1234" fmla="*/ 4554161 h 6164838"/>
                <a:gd name="connsiteX47-1235" fmla="*/ 1163083 w 5165334"/>
                <a:gd name="connsiteY47-1236" fmla="*/ 4495546 h 6164838"/>
                <a:gd name="connsiteX48-1237" fmla="*/ 1139637 w 5165334"/>
                <a:gd name="connsiteY48-1238" fmla="*/ 4460377 h 6164838"/>
                <a:gd name="connsiteX49-1239" fmla="*/ 1069298 w 5165334"/>
                <a:gd name="connsiteY49-1240" fmla="*/ 4401761 h 6164838"/>
                <a:gd name="connsiteX50-1241" fmla="*/ 1034129 w 5165334"/>
                <a:gd name="connsiteY50-1242" fmla="*/ 4366592 h 6164838"/>
                <a:gd name="connsiteX51-1243" fmla="*/ 975514 w 5165334"/>
                <a:gd name="connsiteY51-1244" fmla="*/ 4284530 h 6164838"/>
                <a:gd name="connsiteX52-1245" fmla="*/ 953089 w 5165334"/>
                <a:gd name="connsiteY52-1246" fmla="*/ 4234220 h 6164838"/>
                <a:gd name="connsiteX53-1247" fmla="*/ 940344 w 5165334"/>
                <a:gd name="connsiteY53-1248" fmla="*/ 4179023 h 6164838"/>
                <a:gd name="connsiteX54-1249" fmla="*/ 928621 w 5165334"/>
                <a:gd name="connsiteY54-1250" fmla="*/ 4143854 h 6164838"/>
                <a:gd name="connsiteX55-1251" fmla="*/ 893452 w 5165334"/>
                <a:gd name="connsiteY55-1252" fmla="*/ 4061792 h 6164838"/>
                <a:gd name="connsiteX56-1253" fmla="*/ 870006 w 5165334"/>
                <a:gd name="connsiteY56-1254" fmla="*/ 3909392 h 6164838"/>
                <a:gd name="connsiteX57-1255" fmla="*/ 834837 w 5165334"/>
                <a:gd name="connsiteY57-1256" fmla="*/ 3839054 h 6164838"/>
                <a:gd name="connsiteX58-1257" fmla="*/ 823114 w 5165334"/>
                <a:gd name="connsiteY58-1258" fmla="*/ 3803884 h 6164838"/>
                <a:gd name="connsiteX59-1259" fmla="*/ 776221 w 5165334"/>
                <a:gd name="connsiteY59-1260" fmla="*/ 3745269 h 6164838"/>
                <a:gd name="connsiteX60-1261" fmla="*/ 741052 w 5165334"/>
                <a:gd name="connsiteY60-1262" fmla="*/ 3733546 h 6164838"/>
                <a:gd name="connsiteX61-1263" fmla="*/ 682437 w 5165334"/>
                <a:gd name="connsiteY61-1264" fmla="*/ 3651484 h 6164838"/>
                <a:gd name="connsiteX62-1265" fmla="*/ 670714 w 5165334"/>
                <a:gd name="connsiteY62-1266" fmla="*/ 3604592 h 6164838"/>
                <a:gd name="connsiteX63-1267" fmla="*/ 647268 w 5165334"/>
                <a:gd name="connsiteY63-1268" fmla="*/ 3487361 h 6164838"/>
                <a:gd name="connsiteX64-1269" fmla="*/ 635544 w 5165334"/>
                <a:gd name="connsiteY64-1270" fmla="*/ 3123946 h 6164838"/>
                <a:gd name="connsiteX65-1271" fmla="*/ 623821 w 5165334"/>
                <a:gd name="connsiteY65-1272" fmla="*/ 3018438 h 6164838"/>
                <a:gd name="connsiteX66-1273" fmla="*/ 600375 w 5165334"/>
                <a:gd name="connsiteY66-1274" fmla="*/ 2912930 h 6164838"/>
                <a:gd name="connsiteX67-1275" fmla="*/ 588652 w 5165334"/>
                <a:gd name="connsiteY67-1276" fmla="*/ 2596407 h 6164838"/>
                <a:gd name="connsiteX68-1277" fmla="*/ 576929 w 5165334"/>
                <a:gd name="connsiteY68-1278" fmla="*/ 2561238 h 6164838"/>
                <a:gd name="connsiteX69-1279" fmla="*/ 553483 w 5165334"/>
                <a:gd name="connsiteY69-1280" fmla="*/ 2514346 h 6164838"/>
                <a:gd name="connsiteX70-1281" fmla="*/ 541760 w 5165334"/>
                <a:gd name="connsiteY70-1282" fmla="*/ 2326777 h 6164838"/>
                <a:gd name="connsiteX71-1283" fmla="*/ 518314 w 5165334"/>
                <a:gd name="connsiteY71-1284" fmla="*/ 2256438 h 6164838"/>
                <a:gd name="connsiteX72-1285" fmla="*/ 506591 w 5165334"/>
                <a:gd name="connsiteY72-1286" fmla="*/ 2197823 h 6164838"/>
                <a:gd name="connsiteX73-1287" fmla="*/ 436252 w 5165334"/>
                <a:gd name="connsiteY73-1288" fmla="*/ 2010254 h 6164838"/>
                <a:gd name="connsiteX74-1289" fmla="*/ 436252 w 5165334"/>
                <a:gd name="connsiteY74-1290" fmla="*/ 1822684 h 6164838"/>
                <a:gd name="connsiteX75-1291" fmla="*/ 424529 w 5165334"/>
                <a:gd name="connsiteY75-1292" fmla="*/ 1752346 h 6164838"/>
                <a:gd name="connsiteX76-1293" fmla="*/ 389360 w 5165334"/>
                <a:gd name="connsiteY76-1294" fmla="*/ 1635115 h 6164838"/>
                <a:gd name="connsiteX77-1295" fmla="*/ 377637 w 5165334"/>
                <a:gd name="connsiteY77-1296" fmla="*/ 1482715 h 6164838"/>
                <a:gd name="connsiteX78-1297" fmla="*/ 365914 w 5165334"/>
                <a:gd name="connsiteY78-1298" fmla="*/ 1447546 h 6164838"/>
                <a:gd name="connsiteX79-1299" fmla="*/ 330744 w 5165334"/>
                <a:gd name="connsiteY79-1300" fmla="*/ 1424100 h 6164838"/>
                <a:gd name="connsiteX80-1301" fmla="*/ 319021 w 5165334"/>
                <a:gd name="connsiteY80-1302" fmla="*/ 1342038 h 6164838"/>
                <a:gd name="connsiteX81-1303" fmla="*/ 260406 w 5165334"/>
                <a:gd name="connsiteY81-1304" fmla="*/ 1236530 h 6164838"/>
                <a:gd name="connsiteX82-1305" fmla="*/ 248683 w 5165334"/>
                <a:gd name="connsiteY82-1306" fmla="*/ 1201361 h 6164838"/>
                <a:gd name="connsiteX83-1307" fmla="*/ 178345 w 5165334"/>
                <a:gd name="connsiteY83-1308" fmla="*/ 1224807 h 6164838"/>
                <a:gd name="connsiteX84-1309" fmla="*/ 143175 w 5165334"/>
                <a:gd name="connsiteY84-1310" fmla="*/ 1048962 h 6164838"/>
                <a:gd name="connsiteX85-1311" fmla="*/ 143175 w 5165334"/>
                <a:gd name="connsiteY85-1312" fmla="*/ 920007 h 6164838"/>
                <a:gd name="connsiteX86-1313" fmla="*/ 143175 w 5165334"/>
                <a:gd name="connsiteY86-1314" fmla="*/ 779330 h 6164838"/>
                <a:gd name="connsiteX87-1315" fmla="*/ 119729 w 5165334"/>
                <a:gd name="connsiteY87-1316" fmla="*/ 662100 h 6164838"/>
                <a:gd name="connsiteX88-1317" fmla="*/ 96283 w 5165334"/>
                <a:gd name="connsiteY88-1318" fmla="*/ 580038 h 6164838"/>
                <a:gd name="connsiteX89-1319" fmla="*/ 61114 w 5165334"/>
                <a:gd name="connsiteY89-1320" fmla="*/ 556592 h 6164838"/>
                <a:gd name="connsiteX90-1321" fmla="*/ 49391 w 5165334"/>
                <a:gd name="connsiteY90-1322" fmla="*/ 462807 h 6164838"/>
                <a:gd name="connsiteX91-1323" fmla="*/ 2499 w 5165334"/>
                <a:gd name="connsiteY91-1324" fmla="*/ 333853 h 6164838"/>
                <a:gd name="connsiteX92-1325" fmla="*/ 14221 w 5165334"/>
                <a:gd name="connsiteY92-1326" fmla="*/ 64223 h 6164838"/>
                <a:gd name="connsiteX93-1327" fmla="*/ 37668 w 5165334"/>
                <a:gd name="connsiteY93-1328" fmla="*/ 64223 h 6164838"/>
                <a:gd name="connsiteX94-1329" fmla="*/ 67820 w 5165334"/>
                <a:gd name="connsiteY94-1330" fmla="*/ 0 h 6164838"/>
                <a:gd name="connsiteX0-1331" fmla="*/ 951435 w 5165334"/>
                <a:gd name="connsiteY0-1332" fmla="*/ 4233618 h 6164838"/>
                <a:gd name="connsiteX1-1333" fmla="*/ 953914 w 5165334"/>
                <a:gd name="connsiteY1-1334" fmla="*/ 4243269 h 6164838"/>
                <a:gd name="connsiteX2-1335" fmla="*/ 951435 w 5165334"/>
                <a:gd name="connsiteY2-1336" fmla="*/ 4233618 h 6164838"/>
                <a:gd name="connsiteX3-1337" fmla="*/ 67820 w 5165334"/>
                <a:gd name="connsiteY3-1338" fmla="*/ 0 h 6164838"/>
                <a:gd name="connsiteX4-1339" fmla="*/ 5165334 w 5165334"/>
                <a:gd name="connsiteY4-1340" fmla="*/ 0 h 6164838"/>
                <a:gd name="connsiteX5-1341" fmla="*/ 5165334 w 5165334"/>
                <a:gd name="connsiteY5-1342" fmla="*/ 5907369 h 6164838"/>
                <a:gd name="connsiteX6-1343" fmla="*/ 5102037 w 5165334"/>
                <a:gd name="connsiteY6-1344" fmla="*/ 5949207 h 6164838"/>
                <a:gd name="connsiteX7-1345" fmla="*/ 5066868 w 5165334"/>
                <a:gd name="connsiteY7-1346" fmla="*/ 5960930 h 6164838"/>
                <a:gd name="connsiteX8-1347" fmla="*/ 4996529 w 5165334"/>
                <a:gd name="connsiteY8-1348" fmla="*/ 6007823 h 6164838"/>
                <a:gd name="connsiteX9-1349" fmla="*/ 4879298 w 5165334"/>
                <a:gd name="connsiteY9-1350" fmla="*/ 6019546 h 6164838"/>
                <a:gd name="connsiteX10-1351" fmla="*/ 4808960 w 5165334"/>
                <a:gd name="connsiteY10-1352" fmla="*/ 6031269 h 6164838"/>
                <a:gd name="connsiteX11-1353" fmla="*/ 4762068 w 5165334"/>
                <a:gd name="connsiteY11-1354" fmla="*/ 6042992 h 6164838"/>
                <a:gd name="connsiteX12-1355" fmla="*/ 4422098 w 5165334"/>
                <a:gd name="connsiteY12-1356" fmla="*/ 6066438 h 6164838"/>
                <a:gd name="connsiteX13-1357" fmla="*/ 3882837 w 5165334"/>
                <a:gd name="connsiteY13-1358" fmla="*/ 6078161 h 6164838"/>
                <a:gd name="connsiteX14-1359" fmla="*/ 3824221 w 5165334"/>
                <a:gd name="connsiteY14-1360" fmla="*/ 6089884 h 6164838"/>
                <a:gd name="connsiteX15-1361" fmla="*/ 3636652 w 5165334"/>
                <a:gd name="connsiteY15-1362" fmla="*/ 6113330 h 6164838"/>
                <a:gd name="connsiteX16-1363" fmla="*/ 3566314 w 5165334"/>
                <a:gd name="connsiteY16-1364" fmla="*/ 6125054 h 6164838"/>
                <a:gd name="connsiteX17-1365" fmla="*/ 3027052 w 5165334"/>
                <a:gd name="connsiteY17-1366" fmla="*/ 6113330 h 6164838"/>
                <a:gd name="connsiteX18-1367" fmla="*/ 2827760 w 5165334"/>
                <a:gd name="connsiteY18-1368" fmla="*/ 6089884 h 6164838"/>
                <a:gd name="connsiteX19-1369" fmla="*/ 2780868 w 5165334"/>
                <a:gd name="connsiteY19-1370" fmla="*/ 6078161 h 6164838"/>
                <a:gd name="connsiteX20-1371" fmla="*/ 2640191 w 5165334"/>
                <a:gd name="connsiteY20-1372" fmla="*/ 6054715 h 6164838"/>
                <a:gd name="connsiteX21-1373" fmla="*/ 2581575 w 5165334"/>
                <a:gd name="connsiteY21-1374" fmla="*/ 6031269 h 6164838"/>
                <a:gd name="connsiteX22-1375" fmla="*/ 2405729 w 5165334"/>
                <a:gd name="connsiteY22-1376" fmla="*/ 6019546 h 6164838"/>
                <a:gd name="connsiteX23-1377" fmla="*/ 2370560 w 5165334"/>
                <a:gd name="connsiteY23-1378" fmla="*/ 6007823 h 6164838"/>
                <a:gd name="connsiteX24-1379" fmla="*/ 2323668 w 5165334"/>
                <a:gd name="connsiteY24-1380" fmla="*/ 5996100 h 6164838"/>
                <a:gd name="connsiteX25-1381" fmla="*/ 2241606 w 5165334"/>
                <a:gd name="connsiteY25-1382" fmla="*/ 5984377 h 6164838"/>
                <a:gd name="connsiteX26-1383" fmla="*/ 2007144 w 5165334"/>
                <a:gd name="connsiteY26-1384" fmla="*/ 5972654 h 6164838"/>
                <a:gd name="connsiteX27-1385" fmla="*/ 1925083 w 5165334"/>
                <a:gd name="connsiteY27-1386" fmla="*/ 5960930 h 6164838"/>
                <a:gd name="connsiteX28-1387" fmla="*/ 1725791 w 5165334"/>
                <a:gd name="connsiteY28-1388" fmla="*/ 5949207 h 6164838"/>
                <a:gd name="connsiteX29-1389" fmla="*/ 1702344 w 5165334"/>
                <a:gd name="connsiteY29-1390" fmla="*/ 5831977 h 6164838"/>
                <a:gd name="connsiteX30-1391" fmla="*/ 1643729 w 5165334"/>
                <a:gd name="connsiteY30-1392" fmla="*/ 5714746 h 6164838"/>
                <a:gd name="connsiteX31-1393" fmla="*/ 1608560 w 5165334"/>
                <a:gd name="connsiteY31-1394" fmla="*/ 5492007 h 6164838"/>
                <a:gd name="connsiteX32-1395" fmla="*/ 1585114 w 5165334"/>
                <a:gd name="connsiteY32-1396" fmla="*/ 5421669 h 6164838"/>
                <a:gd name="connsiteX33-1397" fmla="*/ 1563508 w 5165334"/>
                <a:gd name="connsiteY33-1398" fmla="*/ 5392704 h 6164838"/>
                <a:gd name="connsiteX34-1399" fmla="*/ 1549944 w 5165334"/>
                <a:gd name="connsiteY34-1400" fmla="*/ 5351330 h 6164838"/>
                <a:gd name="connsiteX35-1401" fmla="*/ 1456160 w 5165334"/>
                <a:gd name="connsiteY35-1402" fmla="*/ 5339607 h 6164838"/>
                <a:gd name="connsiteX36-1403" fmla="*/ 1385821 w 5165334"/>
                <a:gd name="connsiteY36-1404" fmla="*/ 5245823 h 6164838"/>
                <a:gd name="connsiteX37-1405" fmla="*/ 1350652 w 5165334"/>
                <a:gd name="connsiteY37-1406" fmla="*/ 4917577 h 6164838"/>
                <a:gd name="connsiteX38-1407" fmla="*/ 1337880 w 5165334"/>
                <a:gd name="connsiteY38-1408" fmla="*/ 4866087 h 6164838"/>
                <a:gd name="connsiteX39-1409" fmla="*/ 1335800 w 5165334"/>
                <a:gd name="connsiteY39-1410" fmla="*/ 4857452 h 6164838"/>
                <a:gd name="connsiteX40-1411" fmla="*/ 1336066 w 5165334"/>
                <a:gd name="connsiteY40-1412" fmla="*/ 4858641 h 6164838"/>
                <a:gd name="connsiteX41-1413" fmla="*/ 1337880 w 5165334"/>
                <a:gd name="connsiteY41-1414" fmla="*/ 4866087 h 6164838"/>
                <a:gd name="connsiteX42-1415" fmla="*/ 1327206 w 5165334"/>
                <a:gd name="connsiteY42-1416" fmla="*/ 4835515 h 6164838"/>
                <a:gd name="connsiteX43-1417" fmla="*/ 1315483 w 5165334"/>
                <a:gd name="connsiteY43-1418" fmla="*/ 4788623 h 6164838"/>
                <a:gd name="connsiteX44-1419" fmla="*/ 1303760 w 5165334"/>
                <a:gd name="connsiteY44-1420" fmla="*/ 4753454 h 6164838"/>
                <a:gd name="connsiteX45-1421" fmla="*/ 1292037 w 5165334"/>
                <a:gd name="connsiteY45-1422" fmla="*/ 4671392 h 6164838"/>
                <a:gd name="connsiteX46-1423" fmla="*/ 1233421 w 5165334"/>
                <a:gd name="connsiteY46-1424" fmla="*/ 4554161 h 6164838"/>
                <a:gd name="connsiteX47-1425" fmla="*/ 1163083 w 5165334"/>
                <a:gd name="connsiteY47-1426" fmla="*/ 4495546 h 6164838"/>
                <a:gd name="connsiteX48-1427" fmla="*/ 1139637 w 5165334"/>
                <a:gd name="connsiteY48-1428" fmla="*/ 4460377 h 6164838"/>
                <a:gd name="connsiteX49-1429" fmla="*/ 1069298 w 5165334"/>
                <a:gd name="connsiteY49-1430" fmla="*/ 4401761 h 6164838"/>
                <a:gd name="connsiteX50-1431" fmla="*/ 1034129 w 5165334"/>
                <a:gd name="connsiteY50-1432" fmla="*/ 4366592 h 6164838"/>
                <a:gd name="connsiteX51-1433" fmla="*/ 975514 w 5165334"/>
                <a:gd name="connsiteY51-1434" fmla="*/ 4284530 h 6164838"/>
                <a:gd name="connsiteX52-1435" fmla="*/ 953089 w 5165334"/>
                <a:gd name="connsiteY52-1436" fmla="*/ 4234220 h 6164838"/>
                <a:gd name="connsiteX53-1437" fmla="*/ 940344 w 5165334"/>
                <a:gd name="connsiteY53-1438" fmla="*/ 4179023 h 6164838"/>
                <a:gd name="connsiteX54-1439" fmla="*/ 928621 w 5165334"/>
                <a:gd name="connsiteY54-1440" fmla="*/ 4143854 h 6164838"/>
                <a:gd name="connsiteX55-1441" fmla="*/ 893452 w 5165334"/>
                <a:gd name="connsiteY55-1442" fmla="*/ 4061792 h 6164838"/>
                <a:gd name="connsiteX56-1443" fmla="*/ 870006 w 5165334"/>
                <a:gd name="connsiteY56-1444" fmla="*/ 3909392 h 6164838"/>
                <a:gd name="connsiteX57-1445" fmla="*/ 834837 w 5165334"/>
                <a:gd name="connsiteY57-1446" fmla="*/ 3839054 h 6164838"/>
                <a:gd name="connsiteX58-1447" fmla="*/ 823114 w 5165334"/>
                <a:gd name="connsiteY58-1448" fmla="*/ 3803884 h 6164838"/>
                <a:gd name="connsiteX59-1449" fmla="*/ 776221 w 5165334"/>
                <a:gd name="connsiteY59-1450" fmla="*/ 3745269 h 6164838"/>
                <a:gd name="connsiteX60-1451" fmla="*/ 741052 w 5165334"/>
                <a:gd name="connsiteY60-1452" fmla="*/ 3733546 h 6164838"/>
                <a:gd name="connsiteX61-1453" fmla="*/ 682437 w 5165334"/>
                <a:gd name="connsiteY61-1454" fmla="*/ 3651484 h 6164838"/>
                <a:gd name="connsiteX62-1455" fmla="*/ 670714 w 5165334"/>
                <a:gd name="connsiteY62-1456" fmla="*/ 3604592 h 6164838"/>
                <a:gd name="connsiteX63-1457" fmla="*/ 647268 w 5165334"/>
                <a:gd name="connsiteY63-1458" fmla="*/ 3487361 h 6164838"/>
                <a:gd name="connsiteX64-1459" fmla="*/ 635544 w 5165334"/>
                <a:gd name="connsiteY64-1460" fmla="*/ 3123946 h 6164838"/>
                <a:gd name="connsiteX65-1461" fmla="*/ 623821 w 5165334"/>
                <a:gd name="connsiteY65-1462" fmla="*/ 3018438 h 6164838"/>
                <a:gd name="connsiteX66-1463" fmla="*/ 600375 w 5165334"/>
                <a:gd name="connsiteY66-1464" fmla="*/ 2912930 h 6164838"/>
                <a:gd name="connsiteX67-1465" fmla="*/ 588652 w 5165334"/>
                <a:gd name="connsiteY67-1466" fmla="*/ 2596407 h 6164838"/>
                <a:gd name="connsiteX68-1467" fmla="*/ 576929 w 5165334"/>
                <a:gd name="connsiteY68-1468" fmla="*/ 2561238 h 6164838"/>
                <a:gd name="connsiteX69-1469" fmla="*/ 553483 w 5165334"/>
                <a:gd name="connsiteY69-1470" fmla="*/ 2514346 h 6164838"/>
                <a:gd name="connsiteX70-1471" fmla="*/ 541760 w 5165334"/>
                <a:gd name="connsiteY70-1472" fmla="*/ 2326777 h 6164838"/>
                <a:gd name="connsiteX71-1473" fmla="*/ 518314 w 5165334"/>
                <a:gd name="connsiteY71-1474" fmla="*/ 2256438 h 6164838"/>
                <a:gd name="connsiteX72-1475" fmla="*/ 506591 w 5165334"/>
                <a:gd name="connsiteY72-1476" fmla="*/ 2197823 h 6164838"/>
                <a:gd name="connsiteX73-1477" fmla="*/ 436252 w 5165334"/>
                <a:gd name="connsiteY73-1478" fmla="*/ 2010254 h 6164838"/>
                <a:gd name="connsiteX74-1479" fmla="*/ 436252 w 5165334"/>
                <a:gd name="connsiteY74-1480" fmla="*/ 1822684 h 6164838"/>
                <a:gd name="connsiteX75-1481" fmla="*/ 424529 w 5165334"/>
                <a:gd name="connsiteY75-1482" fmla="*/ 1752346 h 6164838"/>
                <a:gd name="connsiteX76-1483" fmla="*/ 389360 w 5165334"/>
                <a:gd name="connsiteY76-1484" fmla="*/ 1635115 h 6164838"/>
                <a:gd name="connsiteX77-1485" fmla="*/ 377637 w 5165334"/>
                <a:gd name="connsiteY77-1486" fmla="*/ 1482715 h 6164838"/>
                <a:gd name="connsiteX78-1487" fmla="*/ 365914 w 5165334"/>
                <a:gd name="connsiteY78-1488" fmla="*/ 1447546 h 6164838"/>
                <a:gd name="connsiteX79-1489" fmla="*/ 330744 w 5165334"/>
                <a:gd name="connsiteY79-1490" fmla="*/ 1424100 h 6164838"/>
                <a:gd name="connsiteX80-1491" fmla="*/ 272129 w 5165334"/>
                <a:gd name="connsiteY80-1492" fmla="*/ 1400653 h 6164838"/>
                <a:gd name="connsiteX81-1493" fmla="*/ 260406 w 5165334"/>
                <a:gd name="connsiteY81-1494" fmla="*/ 1236530 h 6164838"/>
                <a:gd name="connsiteX82-1495" fmla="*/ 248683 w 5165334"/>
                <a:gd name="connsiteY82-1496" fmla="*/ 1201361 h 6164838"/>
                <a:gd name="connsiteX83-1497" fmla="*/ 178345 w 5165334"/>
                <a:gd name="connsiteY83-1498" fmla="*/ 1224807 h 6164838"/>
                <a:gd name="connsiteX84-1499" fmla="*/ 143175 w 5165334"/>
                <a:gd name="connsiteY84-1500" fmla="*/ 1048962 h 6164838"/>
                <a:gd name="connsiteX85-1501" fmla="*/ 143175 w 5165334"/>
                <a:gd name="connsiteY85-1502" fmla="*/ 920007 h 6164838"/>
                <a:gd name="connsiteX86-1503" fmla="*/ 143175 w 5165334"/>
                <a:gd name="connsiteY86-1504" fmla="*/ 779330 h 6164838"/>
                <a:gd name="connsiteX87-1505" fmla="*/ 119729 w 5165334"/>
                <a:gd name="connsiteY87-1506" fmla="*/ 662100 h 6164838"/>
                <a:gd name="connsiteX88-1507" fmla="*/ 96283 w 5165334"/>
                <a:gd name="connsiteY88-1508" fmla="*/ 580038 h 6164838"/>
                <a:gd name="connsiteX89-1509" fmla="*/ 61114 w 5165334"/>
                <a:gd name="connsiteY89-1510" fmla="*/ 556592 h 6164838"/>
                <a:gd name="connsiteX90-1511" fmla="*/ 49391 w 5165334"/>
                <a:gd name="connsiteY90-1512" fmla="*/ 462807 h 6164838"/>
                <a:gd name="connsiteX91-1513" fmla="*/ 2499 w 5165334"/>
                <a:gd name="connsiteY91-1514" fmla="*/ 333853 h 6164838"/>
                <a:gd name="connsiteX92-1515" fmla="*/ 14221 w 5165334"/>
                <a:gd name="connsiteY92-1516" fmla="*/ 64223 h 6164838"/>
                <a:gd name="connsiteX93-1517" fmla="*/ 37668 w 5165334"/>
                <a:gd name="connsiteY93-1518" fmla="*/ 64223 h 6164838"/>
                <a:gd name="connsiteX94-1519" fmla="*/ 67820 w 5165334"/>
                <a:gd name="connsiteY94-1520" fmla="*/ 0 h 6164838"/>
                <a:gd name="connsiteX0-1521" fmla="*/ 951435 w 5165334"/>
                <a:gd name="connsiteY0-1522" fmla="*/ 4233618 h 6164838"/>
                <a:gd name="connsiteX1-1523" fmla="*/ 953914 w 5165334"/>
                <a:gd name="connsiteY1-1524" fmla="*/ 4243269 h 6164838"/>
                <a:gd name="connsiteX2-1525" fmla="*/ 951435 w 5165334"/>
                <a:gd name="connsiteY2-1526" fmla="*/ 4233618 h 6164838"/>
                <a:gd name="connsiteX3-1527" fmla="*/ 67820 w 5165334"/>
                <a:gd name="connsiteY3-1528" fmla="*/ 0 h 6164838"/>
                <a:gd name="connsiteX4-1529" fmla="*/ 5165334 w 5165334"/>
                <a:gd name="connsiteY4-1530" fmla="*/ 0 h 6164838"/>
                <a:gd name="connsiteX5-1531" fmla="*/ 5165334 w 5165334"/>
                <a:gd name="connsiteY5-1532" fmla="*/ 5907369 h 6164838"/>
                <a:gd name="connsiteX6-1533" fmla="*/ 5102037 w 5165334"/>
                <a:gd name="connsiteY6-1534" fmla="*/ 5949207 h 6164838"/>
                <a:gd name="connsiteX7-1535" fmla="*/ 5066868 w 5165334"/>
                <a:gd name="connsiteY7-1536" fmla="*/ 5960930 h 6164838"/>
                <a:gd name="connsiteX8-1537" fmla="*/ 4996529 w 5165334"/>
                <a:gd name="connsiteY8-1538" fmla="*/ 6007823 h 6164838"/>
                <a:gd name="connsiteX9-1539" fmla="*/ 4879298 w 5165334"/>
                <a:gd name="connsiteY9-1540" fmla="*/ 6019546 h 6164838"/>
                <a:gd name="connsiteX10-1541" fmla="*/ 4808960 w 5165334"/>
                <a:gd name="connsiteY10-1542" fmla="*/ 6031269 h 6164838"/>
                <a:gd name="connsiteX11-1543" fmla="*/ 4762068 w 5165334"/>
                <a:gd name="connsiteY11-1544" fmla="*/ 6042992 h 6164838"/>
                <a:gd name="connsiteX12-1545" fmla="*/ 4422098 w 5165334"/>
                <a:gd name="connsiteY12-1546" fmla="*/ 6066438 h 6164838"/>
                <a:gd name="connsiteX13-1547" fmla="*/ 3882837 w 5165334"/>
                <a:gd name="connsiteY13-1548" fmla="*/ 6078161 h 6164838"/>
                <a:gd name="connsiteX14-1549" fmla="*/ 3824221 w 5165334"/>
                <a:gd name="connsiteY14-1550" fmla="*/ 6089884 h 6164838"/>
                <a:gd name="connsiteX15-1551" fmla="*/ 3636652 w 5165334"/>
                <a:gd name="connsiteY15-1552" fmla="*/ 6113330 h 6164838"/>
                <a:gd name="connsiteX16-1553" fmla="*/ 3566314 w 5165334"/>
                <a:gd name="connsiteY16-1554" fmla="*/ 6125054 h 6164838"/>
                <a:gd name="connsiteX17-1555" fmla="*/ 3027052 w 5165334"/>
                <a:gd name="connsiteY17-1556" fmla="*/ 6113330 h 6164838"/>
                <a:gd name="connsiteX18-1557" fmla="*/ 2827760 w 5165334"/>
                <a:gd name="connsiteY18-1558" fmla="*/ 6089884 h 6164838"/>
                <a:gd name="connsiteX19-1559" fmla="*/ 2780868 w 5165334"/>
                <a:gd name="connsiteY19-1560" fmla="*/ 6078161 h 6164838"/>
                <a:gd name="connsiteX20-1561" fmla="*/ 2640191 w 5165334"/>
                <a:gd name="connsiteY20-1562" fmla="*/ 6054715 h 6164838"/>
                <a:gd name="connsiteX21-1563" fmla="*/ 2581575 w 5165334"/>
                <a:gd name="connsiteY21-1564" fmla="*/ 6031269 h 6164838"/>
                <a:gd name="connsiteX22-1565" fmla="*/ 2405729 w 5165334"/>
                <a:gd name="connsiteY22-1566" fmla="*/ 6019546 h 6164838"/>
                <a:gd name="connsiteX23-1567" fmla="*/ 2370560 w 5165334"/>
                <a:gd name="connsiteY23-1568" fmla="*/ 6007823 h 6164838"/>
                <a:gd name="connsiteX24-1569" fmla="*/ 2323668 w 5165334"/>
                <a:gd name="connsiteY24-1570" fmla="*/ 5996100 h 6164838"/>
                <a:gd name="connsiteX25-1571" fmla="*/ 2241606 w 5165334"/>
                <a:gd name="connsiteY25-1572" fmla="*/ 5984377 h 6164838"/>
                <a:gd name="connsiteX26-1573" fmla="*/ 2007144 w 5165334"/>
                <a:gd name="connsiteY26-1574" fmla="*/ 5972654 h 6164838"/>
                <a:gd name="connsiteX27-1575" fmla="*/ 1925083 w 5165334"/>
                <a:gd name="connsiteY27-1576" fmla="*/ 5960930 h 6164838"/>
                <a:gd name="connsiteX28-1577" fmla="*/ 1725791 w 5165334"/>
                <a:gd name="connsiteY28-1578" fmla="*/ 5949207 h 6164838"/>
                <a:gd name="connsiteX29-1579" fmla="*/ 1702344 w 5165334"/>
                <a:gd name="connsiteY29-1580" fmla="*/ 5831977 h 6164838"/>
                <a:gd name="connsiteX30-1581" fmla="*/ 1643729 w 5165334"/>
                <a:gd name="connsiteY30-1582" fmla="*/ 5714746 h 6164838"/>
                <a:gd name="connsiteX31-1583" fmla="*/ 1608560 w 5165334"/>
                <a:gd name="connsiteY31-1584" fmla="*/ 5492007 h 6164838"/>
                <a:gd name="connsiteX32-1585" fmla="*/ 1585114 w 5165334"/>
                <a:gd name="connsiteY32-1586" fmla="*/ 5421669 h 6164838"/>
                <a:gd name="connsiteX33-1587" fmla="*/ 1563508 w 5165334"/>
                <a:gd name="connsiteY33-1588" fmla="*/ 5392704 h 6164838"/>
                <a:gd name="connsiteX34-1589" fmla="*/ 1549944 w 5165334"/>
                <a:gd name="connsiteY34-1590" fmla="*/ 5351330 h 6164838"/>
                <a:gd name="connsiteX35-1591" fmla="*/ 1456160 w 5165334"/>
                <a:gd name="connsiteY35-1592" fmla="*/ 5339607 h 6164838"/>
                <a:gd name="connsiteX36-1593" fmla="*/ 1385821 w 5165334"/>
                <a:gd name="connsiteY36-1594" fmla="*/ 5245823 h 6164838"/>
                <a:gd name="connsiteX37-1595" fmla="*/ 1350652 w 5165334"/>
                <a:gd name="connsiteY37-1596" fmla="*/ 4917577 h 6164838"/>
                <a:gd name="connsiteX38-1597" fmla="*/ 1337880 w 5165334"/>
                <a:gd name="connsiteY38-1598" fmla="*/ 4866087 h 6164838"/>
                <a:gd name="connsiteX39-1599" fmla="*/ 1335800 w 5165334"/>
                <a:gd name="connsiteY39-1600" fmla="*/ 4857452 h 6164838"/>
                <a:gd name="connsiteX40-1601" fmla="*/ 1336066 w 5165334"/>
                <a:gd name="connsiteY40-1602" fmla="*/ 4858641 h 6164838"/>
                <a:gd name="connsiteX41-1603" fmla="*/ 1337880 w 5165334"/>
                <a:gd name="connsiteY41-1604" fmla="*/ 4866087 h 6164838"/>
                <a:gd name="connsiteX42-1605" fmla="*/ 1327206 w 5165334"/>
                <a:gd name="connsiteY42-1606" fmla="*/ 4835515 h 6164838"/>
                <a:gd name="connsiteX43-1607" fmla="*/ 1315483 w 5165334"/>
                <a:gd name="connsiteY43-1608" fmla="*/ 4788623 h 6164838"/>
                <a:gd name="connsiteX44-1609" fmla="*/ 1303760 w 5165334"/>
                <a:gd name="connsiteY44-1610" fmla="*/ 4753454 h 6164838"/>
                <a:gd name="connsiteX45-1611" fmla="*/ 1292037 w 5165334"/>
                <a:gd name="connsiteY45-1612" fmla="*/ 4671392 h 6164838"/>
                <a:gd name="connsiteX46-1613" fmla="*/ 1233421 w 5165334"/>
                <a:gd name="connsiteY46-1614" fmla="*/ 4554161 h 6164838"/>
                <a:gd name="connsiteX47-1615" fmla="*/ 1163083 w 5165334"/>
                <a:gd name="connsiteY47-1616" fmla="*/ 4495546 h 6164838"/>
                <a:gd name="connsiteX48-1617" fmla="*/ 1139637 w 5165334"/>
                <a:gd name="connsiteY48-1618" fmla="*/ 4460377 h 6164838"/>
                <a:gd name="connsiteX49-1619" fmla="*/ 1069298 w 5165334"/>
                <a:gd name="connsiteY49-1620" fmla="*/ 4401761 h 6164838"/>
                <a:gd name="connsiteX50-1621" fmla="*/ 1034129 w 5165334"/>
                <a:gd name="connsiteY50-1622" fmla="*/ 4366592 h 6164838"/>
                <a:gd name="connsiteX51-1623" fmla="*/ 975514 w 5165334"/>
                <a:gd name="connsiteY51-1624" fmla="*/ 4284530 h 6164838"/>
                <a:gd name="connsiteX52-1625" fmla="*/ 953089 w 5165334"/>
                <a:gd name="connsiteY52-1626" fmla="*/ 4234220 h 6164838"/>
                <a:gd name="connsiteX53-1627" fmla="*/ 940344 w 5165334"/>
                <a:gd name="connsiteY53-1628" fmla="*/ 4179023 h 6164838"/>
                <a:gd name="connsiteX54-1629" fmla="*/ 928621 w 5165334"/>
                <a:gd name="connsiteY54-1630" fmla="*/ 4143854 h 6164838"/>
                <a:gd name="connsiteX55-1631" fmla="*/ 893452 w 5165334"/>
                <a:gd name="connsiteY55-1632" fmla="*/ 4061792 h 6164838"/>
                <a:gd name="connsiteX56-1633" fmla="*/ 870006 w 5165334"/>
                <a:gd name="connsiteY56-1634" fmla="*/ 3909392 h 6164838"/>
                <a:gd name="connsiteX57-1635" fmla="*/ 834837 w 5165334"/>
                <a:gd name="connsiteY57-1636" fmla="*/ 3839054 h 6164838"/>
                <a:gd name="connsiteX58-1637" fmla="*/ 823114 w 5165334"/>
                <a:gd name="connsiteY58-1638" fmla="*/ 3803884 h 6164838"/>
                <a:gd name="connsiteX59-1639" fmla="*/ 776221 w 5165334"/>
                <a:gd name="connsiteY59-1640" fmla="*/ 3745269 h 6164838"/>
                <a:gd name="connsiteX60-1641" fmla="*/ 741052 w 5165334"/>
                <a:gd name="connsiteY60-1642" fmla="*/ 3733546 h 6164838"/>
                <a:gd name="connsiteX61-1643" fmla="*/ 682437 w 5165334"/>
                <a:gd name="connsiteY61-1644" fmla="*/ 3651484 h 6164838"/>
                <a:gd name="connsiteX62-1645" fmla="*/ 670714 w 5165334"/>
                <a:gd name="connsiteY62-1646" fmla="*/ 3604592 h 6164838"/>
                <a:gd name="connsiteX63-1647" fmla="*/ 647268 w 5165334"/>
                <a:gd name="connsiteY63-1648" fmla="*/ 3487361 h 6164838"/>
                <a:gd name="connsiteX64-1649" fmla="*/ 635544 w 5165334"/>
                <a:gd name="connsiteY64-1650" fmla="*/ 3123946 h 6164838"/>
                <a:gd name="connsiteX65-1651" fmla="*/ 623821 w 5165334"/>
                <a:gd name="connsiteY65-1652" fmla="*/ 3018438 h 6164838"/>
                <a:gd name="connsiteX66-1653" fmla="*/ 600375 w 5165334"/>
                <a:gd name="connsiteY66-1654" fmla="*/ 2912930 h 6164838"/>
                <a:gd name="connsiteX67-1655" fmla="*/ 588652 w 5165334"/>
                <a:gd name="connsiteY67-1656" fmla="*/ 2596407 h 6164838"/>
                <a:gd name="connsiteX68-1657" fmla="*/ 576929 w 5165334"/>
                <a:gd name="connsiteY68-1658" fmla="*/ 2561238 h 6164838"/>
                <a:gd name="connsiteX69-1659" fmla="*/ 553483 w 5165334"/>
                <a:gd name="connsiteY69-1660" fmla="*/ 2514346 h 6164838"/>
                <a:gd name="connsiteX70-1661" fmla="*/ 541760 w 5165334"/>
                <a:gd name="connsiteY70-1662" fmla="*/ 2326777 h 6164838"/>
                <a:gd name="connsiteX71-1663" fmla="*/ 518314 w 5165334"/>
                <a:gd name="connsiteY71-1664" fmla="*/ 2256438 h 6164838"/>
                <a:gd name="connsiteX72-1665" fmla="*/ 506591 w 5165334"/>
                <a:gd name="connsiteY72-1666" fmla="*/ 2197823 h 6164838"/>
                <a:gd name="connsiteX73-1667" fmla="*/ 436252 w 5165334"/>
                <a:gd name="connsiteY73-1668" fmla="*/ 2010254 h 6164838"/>
                <a:gd name="connsiteX74-1669" fmla="*/ 436252 w 5165334"/>
                <a:gd name="connsiteY74-1670" fmla="*/ 1822684 h 6164838"/>
                <a:gd name="connsiteX75-1671" fmla="*/ 424529 w 5165334"/>
                <a:gd name="connsiteY75-1672" fmla="*/ 1752346 h 6164838"/>
                <a:gd name="connsiteX76-1673" fmla="*/ 389360 w 5165334"/>
                <a:gd name="connsiteY76-1674" fmla="*/ 1635115 h 6164838"/>
                <a:gd name="connsiteX77-1675" fmla="*/ 377637 w 5165334"/>
                <a:gd name="connsiteY77-1676" fmla="*/ 1482715 h 6164838"/>
                <a:gd name="connsiteX78-1677" fmla="*/ 365914 w 5165334"/>
                <a:gd name="connsiteY78-1678" fmla="*/ 1447546 h 6164838"/>
                <a:gd name="connsiteX79-1679" fmla="*/ 283851 w 5165334"/>
                <a:gd name="connsiteY79-1680" fmla="*/ 1529608 h 6164838"/>
                <a:gd name="connsiteX80-1681" fmla="*/ 272129 w 5165334"/>
                <a:gd name="connsiteY80-1682" fmla="*/ 1400653 h 6164838"/>
                <a:gd name="connsiteX81-1683" fmla="*/ 260406 w 5165334"/>
                <a:gd name="connsiteY81-1684" fmla="*/ 1236530 h 6164838"/>
                <a:gd name="connsiteX82-1685" fmla="*/ 248683 w 5165334"/>
                <a:gd name="connsiteY82-1686" fmla="*/ 1201361 h 6164838"/>
                <a:gd name="connsiteX83-1687" fmla="*/ 178345 w 5165334"/>
                <a:gd name="connsiteY83-1688" fmla="*/ 1224807 h 6164838"/>
                <a:gd name="connsiteX84-1689" fmla="*/ 143175 w 5165334"/>
                <a:gd name="connsiteY84-1690" fmla="*/ 1048962 h 6164838"/>
                <a:gd name="connsiteX85-1691" fmla="*/ 143175 w 5165334"/>
                <a:gd name="connsiteY85-1692" fmla="*/ 920007 h 6164838"/>
                <a:gd name="connsiteX86-1693" fmla="*/ 143175 w 5165334"/>
                <a:gd name="connsiteY86-1694" fmla="*/ 779330 h 6164838"/>
                <a:gd name="connsiteX87-1695" fmla="*/ 119729 w 5165334"/>
                <a:gd name="connsiteY87-1696" fmla="*/ 662100 h 6164838"/>
                <a:gd name="connsiteX88-1697" fmla="*/ 96283 w 5165334"/>
                <a:gd name="connsiteY88-1698" fmla="*/ 580038 h 6164838"/>
                <a:gd name="connsiteX89-1699" fmla="*/ 61114 w 5165334"/>
                <a:gd name="connsiteY89-1700" fmla="*/ 556592 h 6164838"/>
                <a:gd name="connsiteX90-1701" fmla="*/ 49391 w 5165334"/>
                <a:gd name="connsiteY90-1702" fmla="*/ 462807 h 6164838"/>
                <a:gd name="connsiteX91-1703" fmla="*/ 2499 w 5165334"/>
                <a:gd name="connsiteY91-1704" fmla="*/ 333853 h 6164838"/>
                <a:gd name="connsiteX92-1705" fmla="*/ 14221 w 5165334"/>
                <a:gd name="connsiteY92-1706" fmla="*/ 64223 h 6164838"/>
                <a:gd name="connsiteX93-1707" fmla="*/ 37668 w 5165334"/>
                <a:gd name="connsiteY93-1708" fmla="*/ 64223 h 6164838"/>
                <a:gd name="connsiteX94-1709" fmla="*/ 67820 w 5165334"/>
                <a:gd name="connsiteY94-1710" fmla="*/ 0 h 6164838"/>
                <a:gd name="connsiteX0-1711" fmla="*/ 951435 w 5165334"/>
                <a:gd name="connsiteY0-1712" fmla="*/ 4233618 h 6164838"/>
                <a:gd name="connsiteX1-1713" fmla="*/ 953914 w 5165334"/>
                <a:gd name="connsiteY1-1714" fmla="*/ 4243269 h 6164838"/>
                <a:gd name="connsiteX2-1715" fmla="*/ 951435 w 5165334"/>
                <a:gd name="connsiteY2-1716" fmla="*/ 4233618 h 6164838"/>
                <a:gd name="connsiteX3-1717" fmla="*/ 67820 w 5165334"/>
                <a:gd name="connsiteY3-1718" fmla="*/ 0 h 6164838"/>
                <a:gd name="connsiteX4-1719" fmla="*/ 5165334 w 5165334"/>
                <a:gd name="connsiteY4-1720" fmla="*/ 0 h 6164838"/>
                <a:gd name="connsiteX5-1721" fmla="*/ 5165334 w 5165334"/>
                <a:gd name="connsiteY5-1722" fmla="*/ 5907369 h 6164838"/>
                <a:gd name="connsiteX6-1723" fmla="*/ 5102037 w 5165334"/>
                <a:gd name="connsiteY6-1724" fmla="*/ 5949207 h 6164838"/>
                <a:gd name="connsiteX7-1725" fmla="*/ 5066868 w 5165334"/>
                <a:gd name="connsiteY7-1726" fmla="*/ 5960930 h 6164838"/>
                <a:gd name="connsiteX8-1727" fmla="*/ 4996529 w 5165334"/>
                <a:gd name="connsiteY8-1728" fmla="*/ 6007823 h 6164838"/>
                <a:gd name="connsiteX9-1729" fmla="*/ 4879298 w 5165334"/>
                <a:gd name="connsiteY9-1730" fmla="*/ 6019546 h 6164838"/>
                <a:gd name="connsiteX10-1731" fmla="*/ 4808960 w 5165334"/>
                <a:gd name="connsiteY10-1732" fmla="*/ 6031269 h 6164838"/>
                <a:gd name="connsiteX11-1733" fmla="*/ 4762068 w 5165334"/>
                <a:gd name="connsiteY11-1734" fmla="*/ 6042992 h 6164838"/>
                <a:gd name="connsiteX12-1735" fmla="*/ 4422098 w 5165334"/>
                <a:gd name="connsiteY12-1736" fmla="*/ 6066438 h 6164838"/>
                <a:gd name="connsiteX13-1737" fmla="*/ 3882837 w 5165334"/>
                <a:gd name="connsiteY13-1738" fmla="*/ 6078161 h 6164838"/>
                <a:gd name="connsiteX14-1739" fmla="*/ 3824221 w 5165334"/>
                <a:gd name="connsiteY14-1740" fmla="*/ 6089884 h 6164838"/>
                <a:gd name="connsiteX15-1741" fmla="*/ 3636652 w 5165334"/>
                <a:gd name="connsiteY15-1742" fmla="*/ 6113330 h 6164838"/>
                <a:gd name="connsiteX16-1743" fmla="*/ 3566314 w 5165334"/>
                <a:gd name="connsiteY16-1744" fmla="*/ 6125054 h 6164838"/>
                <a:gd name="connsiteX17-1745" fmla="*/ 3027052 w 5165334"/>
                <a:gd name="connsiteY17-1746" fmla="*/ 6113330 h 6164838"/>
                <a:gd name="connsiteX18-1747" fmla="*/ 2827760 w 5165334"/>
                <a:gd name="connsiteY18-1748" fmla="*/ 6089884 h 6164838"/>
                <a:gd name="connsiteX19-1749" fmla="*/ 2780868 w 5165334"/>
                <a:gd name="connsiteY19-1750" fmla="*/ 6078161 h 6164838"/>
                <a:gd name="connsiteX20-1751" fmla="*/ 2640191 w 5165334"/>
                <a:gd name="connsiteY20-1752" fmla="*/ 6054715 h 6164838"/>
                <a:gd name="connsiteX21-1753" fmla="*/ 2581575 w 5165334"/>
                <a:gd name="connsiteY21-1754" fmla="*/ 6031269 h 6164838"/>
                <a:gd name="connsiteX22-1755" fmla="*/ 2405729 w 5165334"/>
                <a:gd name="connsiteY22-1756" fmla="*/ 6019546 h 6164838"/>
                <a:gd name="connsiteX23-1757" fmla="*/ 2370560 w 5165334"/>
                <a:gd name="connsiteY23-1758" fmla="*/ 6007823 h 6164838"/>
                <a:gd name="connsiteX24-1759" fmla="*/ 2323668 w 5165334"/>
                <a:gd name="connsiteY24-1760" fmla="*/ 5996100 h 6164838"/>
                <a:gd name="connsiteX25-1761" fmla="*/ 2241606 w 5165334"/>
                <a:gd name="connsiteY25-1762" fmla="*/ 5984377 h 6164838"/>
                <a:gd name="connsiteX26-1763" fmla="*/ 2007144 w 5165334"/>
                <a:gd name="connsiteY26-1764" fmla="*/ 5972654 h 6164838"/>
                <a:gd name="connsiteX27-1765" fmla="*/ 1925083 w 5165334"/>
                <a:gd name="connsiteY27-1766" fmla="*/ 5960930 h 6164838"/>
                <a:gd name="connsiteX28-1767" fmla="*/ 1725791 w 5165334"/>
                <a:gd name="connsiteY28-1768" fmla="*/ 5949207 h 6164838"/>
                <a:gd name="connsiteX29-1769" fmla="*/ 1702344 w 5165334"/>
                <a:gd name="connsiteY29-1770" fmla="*/ 5831977 h 6164838"/>
                <a:gd name="connsiteX30-1771" fmla="*/ 1643729 w 5165334"/>
                <a:gd name="connsiteY30-1772" fmla="*/ 5714746 h 6164838"/>
                <a:gd name="connsiteX31-1773" fmla="*/ 1608560 w 5165334"/>
                <a:gd name="connsiteY31-1774" fmla="*/ 5492007 h 6164838"/>
                <a:gd name="connsiteX32-1775" fmla="*/ 1585114 w 5165334"/>
                <a:gd name="connsiteY32-1776" fmla="*/ 5421669 h 6164838"/>
                <a:gd name="connsiteX33-1777" fmla="*/ 1563508 w 5165334"/>
                <a:gd name="connsiteY33-1778" fmla="*/ 5392704 h 6164838"/>
                <a:gd name="connsiteX34-1779" fmla="*/ 1549944 w 5165334"/>
                <a:gd name="connsiteY34-1780" fmla="*/ 5351330 h 6164838"/>
                <a:gd name="connsiteX35-1781" fmla="*/ 1456160 w 5165334"/>
                <a:gd name="connsiteY35-1782" fmla="*/ 5339607 h 6164838"/>
                <a:gd name="connsiteX36-1783" fmla="*/ 1385821 w 5165334"/>
                <a:gd name="connsiteY36-1784" fmla="*/ 5245823 h 6164838"/>
                <a:gd name="connsiteX37-1785" fmla="*/ 1350652 w 5165334"/>
                <a:gd name="connsiteY37-1786" fmla="*/ 4917577 h 6164838"/>
                <a:gd name="connsiteX38-1787" fmla="*/ 1337880 w 5165334"/>
                <a:gd name="connsiteY38-1788" fmla="*/ 4866087 h 6164838"/>
                <a:gd name="connsiteX39-1789" fmla="*/ 1335800 w 5165334"/>
                <a:gd name="connsiteY39-1790" fmla="*/ 4857452 h 6164838"/>
                <a:gd name="connsiteX40-1791" fmla="*/ 1336066 w 5165334"/>
                <a:gd name="connsiteY40-1792" fmla="*/ 4858641 h 6164838"/>
                <a:gd name="connsiteX41-1793" fmla="*/ 1337880 w 5165334"/>
                <a:gd name="connsiteY41-1794" fmla="*/ 4866087 h 6164838"/>
                <a:gd name="connsiteX42-1795" fmla="*/ 1327206 w 5165334"/>
                <a:gd name="connsiteY42-1796" fmla="*/ 4835515 h 6164838"/>
                <a:gd name="connsiteX43-1797" fmla="*/ 1315483 w 5165334"/>
                <a:gd name="connsiteY43-1798" fmla="*/ 4788623 h 6164838"/>
                <a:gd name="connsiteX44-1799" fmla="*/ 1303760 w 5165334"/>
                <a:gd name="connsiteY44-1800" fmla="*/ 4753454 h 6164838"/>
                <a:gd name="connsiteX45-1801" fmla="*/ 1292037 w 5165334"/>
                <a:gd name="connsiteY45-1802" fmla="*/ 4671392 h 6164838"/>
                <a:gd name="connsiteX46-1803" fmla="*/ 1233421 w 5165334"/>
                <a:gd name="connsiteY46-1804" fmla="*/ 4554161 h 6164838"/>
                <a:gd name="connsiteX47-1805" fmla="*/ 1163083 w 5165334"/>
                <a:gd name="connsiteY47-1806" fmla="*/ 4495546 h 6164838"/>
                <a:gd name="connsiteX48-1807" fmla="*/ 1139637 w 5165334"/>
                <a:gd name="connsiteY48-1808" fmla="*/ 4460377 h 6164838"/>
                <a:gd name="connsiteX49-1809" fmla="*/ 1069298 w 5165334"/>
                <a:gd name="connsiteY49-1810" fmla="*/ 4401761 h 6164838"/>
                <a:gd name="connsiteX50-1811" fmla="*/ 1034129 w 5165334"/>
                <a:gd name="connsiteY50-1812" fmla="*/ 4366592 h 6164838"/>
                <a:gd name="connsiteX51-1813" fmla="*/ 975514 w 5165334"/>
                <a:gd name="connsiteY51-1814" fmla="*/ 4284530 h 6164838"/>
                <a:gd name="connsiteX52-1815" fmla="*/ 953089 w 5165334"/>
                <a:gd name="connsiteY52-1816" fmla="*/ 4234220 h 6164838"/>
                <a:gd name="connsiteX53-1817" fmla="*/ 940344 w 5165334"/>
                <a:gd name="connsiteY53-1818" fmla="*/ 4179023 h 6164838"/>
                <a:gd name="connsiteX54-1819" fmla="*/ 928621 w 5165334"/>
                <a:gd name="connsiteY54-1820" fmla="*/ 4143854 h 6164838"/>
                <a:gd name="connsiteX55-1821" fmla="*/ 893452 w 5165334"/>
                <a:gd name="connsiteY55-1822" fmla="*/ 4061792 h 6164838"/>
                <a:gd name="connsiteX56-1823" fmla="*/ 870006 w 5165334"/>
                <a:gd name="connsiteY56-1824" fmla="*/ 3909392 h 6164838"/>
                <a:gd name="connsiteX57-1825" fmla="*/ 834837 w 5165334"/>
                <a:gd name="connsiteY57-1826" fmla="*/ 3839054 h 6164838"/>
                <a:gd name="connsiteX58-1827" fmla="*/ 823114 w 5165334"/>
                <a:gd name="connsiteY58-1828" fmla="*/ 3803884 h 6164838"/>
                <a:gd name="connsiteX59-1829" fmla="*/ 776221 w 5165334"/>
                <a:gd name="connsiteY59-1830" fmla="*/ 3745269 h 6164838"/>
                <a:gd name="connsiteX60-1831" fmla="*/ 741052 w 5165334"/>
                <a:gd name="connsiteY60-1832" fmla="*/ 3733546 h 6164838"/>
                <a:gd name="connsiteX61-1833" fmla="*/ 682437 w 5165334"/>
                <a:gd name="connsiteY61-1834" fmla="*/ 3651484 h 6164838"/>
                <a:gd name="connsiteX62-1835" fmla="*/ 670714 w 5165334"/>
                <a:gd name="connsiteY62-1836" fmla="*/ 3604592 h 6164838"/>
                <a:gd name="connsiteX63-1837" fmla="*/ 647268 w 5165334"/>
                <a:gd name="connsiteY63-1838" fmla="*/ 3487361 h 6164838"/>
                <a:gd name="connsiteX64-1839" fmla="*/ 635544 w 5165334"/>
                <a:gd name="connsiteY64-1840" fmla="*/ 3123946 h 6164838"/>
                <a:gd name="connsiteX65-1841" fmla="*/ 623821 w 5165334"/>
                <a:gd name="connsiteY65-1842" fmla="*/ 3018438 h 6164838"/>
                <a:gd name="connsiteX66-1843" fmla="*/ 600375 w 5165334"/>
                <a:gd name="connsiteY66-1844" fmla="*/ 2912930 h 6164838"/>
                <a:gd name="connsiteX67-1845" fmla="*/ 588652 w 5165334"/>
                <a:gd name="connsiteY67-1846" fmla="*/ 2596407 h 6164838"/>
                <a:gd name="connsiteX68-1847" fmla="*/ 576929 w 5165334"/>
                <a:gd name="connsiteY68-1848" fmla="*/ 2561238 h 6164838"/>
                <a:gd name="connsiteX69-1849" fmla="*/ 553483 w 5165334"/>
                <a:gd name="connsiteY69-1850" fmla="*/ 2514346 h 6164838"/>
                <a:gd name="connsiteX70-1851" fmla="*/ 541760 w 5165334"/>
                <a:gd name="connsiteY70-1852" fmla="*/ 2326777 h 6164838"/>
                <a:gd name="connsiteX71-1853" fmla="*/ 518314 w 5165334"/>
                <a:gd name="connsiteY71-1854" fmla="*/ 2256438 h 6164838"/>
                <a:gd name="connsiteX72-1855" fmla="*/ 506591 w 5165334"/>
                <a:gd name="connsiteY72-1856" fmla="*/ 2197823 h 6164838"/>
                <a:gd name="connsiteX73-1857" fmla="*/ 436252 w 5165334"/>
                <a:gd name="connsiteY73-1858" fmla="*/ 2010254 h 6164838"/>
                <a:gd name="connsiteX74-1859" fmla="*/ 436252 w 5165334"/>
                <a:gd name="connsiteY74-1860" fmla="*/ 1822684 h 6164838"/>
                <a:gd name="connsiteX75-1861" fmla="*/ 424529 w 5165334"/>
                <a:gd name="connsiteY75-1862" fmla="*/ 1752346 h 6164838"/>
                <a:gd name="connsiteX76-1863" fmla="*/ 389360 w 5165334"/>
                <a:gd name="connsiteY76-1864" fmla="*/ 1635115 h 6164838"/>
                <a:gd name="connsiteX77-1865" fmla="*/ 377637 w 5165334"/>
                <a:gd name="connsiteY77-1866" fmla="*/ 1482715 h 6164838"/>
                <a:gd name="connsiteX78-1867" fmla="*/ 330744 w 5165334"/>
                <a:gd name="connsiteY78-1868" fmla="*/ 1564777 h 6164838"/>
                <a:gd name="connsiteX79-1869" fmla="*/ 283851 w 5165334"/>
                <a:gd name="connsiteY79-1870" fmla="*/ 1529608 h 6164838"/>
                <a:gd name="connsiteX80-1871" fmla="*/ 272129 w 5165334"/>
                <a:gd name="connsiteY80-1872" fmla="*/ 1400653 h 6164838"/>
                <a:gd name="connsiteX81-1873" fmla="*/ 260406 w 5165334"/>
                <a:gd name="connsiteY81-1874" fmla="*/ 1236530 h 6164838"/>
                <a:gd name="connsiteX82-1875" fmla="*/ 248683 w 5165334"/>
                <a:gd name="connsiteY82-1876" fmla="*/ 1201361 h 6164838"/>
                <a:gd name="connsiteX83-1877" fmla="*/ 178345 w 5165334"/>
                <a:gd name="connsiteY83-1878" fmla="*/ 1224807 h 6164838"/>
                <a:gd name="connsiteX84-1879" fmla="*/ 143175 w 5165334"/>
                <a:gd name="connsiteY84-1880" fmla="*/ 1048962 h 6164838"/>
                <a:gd name="connsiteX85-1881" fmla="*/ 143175 w 5165334"/>
                <a:gd name="connsiteY85-1882" fmla="*/ 920007 h 6164838"/>
                <a:gd name="connsiteX86-1883" fmla="*/ 143175 w 5165334"/>
                <a:gd name="connsiteY86-1884" fmla="*/ 779330 h 6164838"/>
                <a:gd name="connsiteX87-1885" fmla="*/ 119729 w 5165334"/>
                <a:gd name="connsiteY87-1886" fmla="*/ 662100 h 6164838"/>
                <a:gd name="connsiteX88-1887" fmla="*/ 96283 w 5165334"/>
                <a:gd name="connsiteY88-1888" fmla="*/ 580038 h 6164838"/>
                <a:gd name="connsiteX89-1889" fmla="*/ 61114 w 5165334"/>
                <a:gd name="connsiteY89-1890" fmla="*/ 556592 h 6164838"/>
                <a:gd name="connsiteX90-1891" fmla="*/ 49391 w 5165334"/>
                <a:gd name="connsiteY90-1892" fmla="*/ 462807 h 6164838"/>
                <a:gd name="connsiteX91-1893" fmla="*/ 2499 w 5165334"/>
                <a:gd name="connsiteY91-1894" fmla="*/ 333853 h 6164838"/>
                <a:gd name="connsiteX92-1895" fmla="*/ 14221 w 5165334"/>
                <a:gd name="connsiteY92-1896" fmla="*/ 64223 h 6164838"/>
                <a:gd name="connsiteX93-1897" fmla="*/ 37668 w 5165334"/>
                <a:gd name="connsiteY93-1898" fmla="*/ 64223 h 6164838"/>
                <a:gd name="connsiteX94-1899" fmla="*/ 67820 w 5165334"/>
                <a:gd name="connsiteY94-1900" fmla="*/ 0 h 6164838"/>
                <a:gd name="connsiteX0-1901" fmla="*/ 951435 w 5165334"/>
                <a:gd name="connsiteY0-1902" fmla="*/ 4233618 h 6164838"/>
                <a:gd name="connsiteX1-1903" fmla="*/ 953914 w 5165334"/>
                <a:gd name="connsiteY1-1904" fmla="*/ 4243269 h 6164838"/>
                <a:gd name="connsiteX2-1905" fmla="*/ 951435 w 5165334"/>
                <a:gd name="connsiteY2-1906" fmla="*/ 4233618 h 6164838"/>
                <a:gd name="connsiteX3-1907" fmla="*/ 67820 w 5165334"/>
                <a:gd name="connsiteY3-1908" fmla="*/ 0 h 6164838"/>
                <a:gd name="connsiteX4-1909" fmla="*/ 5165334 w 5165334"/>
                <a:gd name="connsiteY4-1910" fmla="*/ 0 h 6164838"/>
                <a:gd name="connsiteX5-1911" fmla="*/ 5165334 w 5165334"/>
                <a:gd name="connsiteY5-1912" fmla="*/ 5907369 h 6164838"/>
                <a:gd name="connsiteX6-1913" fmla="*/ 5102037 w 5165334"/>
                <a:gd name="connsiteY6-1914" fmla="*/ 5949207 h 6164838"/>
                <a:gd name="connsiteX7-1915" fmla="*/ 5066868 w 5165334"/>
                <a:gd name="connsiteY7-1916" fmla="*/ 5960930 h 6164838"/>
                <a:gd name="connsiteX8-1917" fmla="*/ 4996529 w 5165334"/>
                <a:gd name="connsiteY8-1918" fmla="*/ 6007823 h 6164838"/>
                <a:gd name="connsiteX9-1919" fmla="*/ 4879298 w 5165334"/>
                <a:gd name="connsiteY9-1920" fmla="*/ 6019546 h 6164838"/>
                <a:gd name="connsiteX10-1921" fmla="*/ 4808960 w 5165334"/>
                <a:gd name="connsiteY10-1922" fmla="*/ 6031269 h 6164838"/>
                <a:gd name="connsiteX11-1923" fmla="*/ 4762068 w 5165334"/>
                <a:gd name="connsiteY11-1924" fmla="*/ 6042992 h 6164838"/>
                <a:gd name="connsiteX12-1925" fmla="*/ 4422098 w 5165334"/>
                <a:gd name="connsiteY12-1926" fmla="*/ 6066438 h 6164838"/>
                <a:gd name="connsiteX13-1927" fmla="*/ 3882837 w 5165334"/>
                <a:gd name="connsiteY13-1928" fmla="*/ 6078161 h 6164838"/>
                <a:gd name="connsiteX14-1929" fmla="*/ 3824221 w 5165334"/>
                <a:gd name="connsiteY14-1930" fmla="*/ 6089884 h 6164838"/>
                <a:gd name="connsiteX15-1931" fmla="*/ 3636652 w 5165334"/>
                <a:gd name="connsiteY15-1932" fmla="*/ 6113330 h 6164838"/>
                <a:gd name="connsiteX16-1933" fmla="*/ 3566314 w 5165334"/>
                <a:gd name="connsiteY16-1934" fmla="*/ 6125054 h 6164838"/>
                <a:gd name="connsiteX17-1935" fmla="*/ 3027052 w 5165334"/>
                <a:gd name="connsiteY17-1936" fmla="*/ 6113330 h 6164838"/>
                <a:gd name="connsiteX18-1937" fmla="*/ 2827760 w 5165334"/>
                <a:gd name="connsiteY18-1938" fmla="*/ 6089884 h 6164838"/>
                <a:gd name="connsiteX19-1939" fmla="*/ 2780868 w 5165334"/>
                <a:gd name="connsiteY19-1940" fmla="*/ 6078161 h 6164838"/>
                <a:gd name="connsiteX20-1941" fmla="*/ 2640191 w 5165334"/>
                <a:gd name="connsiteY20-1942" fmla="*/ 6054715 h 6164838"/>
                <a:gd name="connsiteX21-1943" fmla="*/ 2581575 w 5165334"/>
                <a:gd name="connsiteY21-1944" fmla="*/ 6031269 h 6164838"/>
                <a:gd name="connsiteX22-1945" fmla="*/ 2405729 w 5165334"/>
                <a:gd name="connsiteY22-1946" fmla="*/ 6019546 h 6164838"/>
                <a:gd name="connsiteX23-1947" fmla="*/ 2370560 w 5165334"/>
                <a:gd name="connsiteY23-1948" fmla="*/ 6007823 h 6164838"/>
                <a:gd name="connsiteX24-1949" fmla="*/ 2323668 w 5165334"/>
                <a:gd name="connsiteY24-1950" fmla="*/ 5996100 h 6164838"/>
                <a:gd name="connsiteX25-1951" fmla="*/ 2241606 w 5165334"/>
                <a:gd name="connsiteY25-1952" fmla="*/ 5984377 h 6164838"/>
                <a:gd name="connsiteX26-1953" fmla="*/ 2007144 w 5165334"/>
                <a:gd name="connsiteY26-1954" fmla="*/ 5972654 h 6164838"/>
                <a:gd name="connsiteX27-1955" fmla="*/ 1925083 w 5165334"/>
                <a:gd name="connsiteY27-1956" fmla="*/ 5960930 h 6164838"/>
                <a:gd name="connsiteX28-1957" fmla="*/ 1725791 w 5165334"/>
                <a:gd name="connsiteY28-1958" fmla="*/ 5949207 h 6164838"/>
                <a:gd name="connsiteX29-1959" fmla="*/ 1702344 w 5165334"/>
                <a:gd name="connsiteY29-1960" fmla="*/ 5831977 h 6164838"/>
                <a:gd name="connsiteX30-1961" fmla="*/ 1643729 w 5165334"/>
                <a:gd name="connsiteY30-1962" fmla="*/ 5714746 h 6164838"/>
                <a:gd name="connsiteX31-1963" fmla="*/ 1608560 w 5165334"/>
                <a:gd name="connsiteY31-1964" fmla="*/ 5492007 h 6164838"/>
                <a:gd name="connsiteX32-1965" fmla="*/ 1585114 w 5165334"/>
                <a:gd name="connsiteY32-1966" fmla="*/ 5421669 h 6164838"/>
                <a:gd name="connsiteX33-1967" fmla="*/ 1563508 w 5165334"/>
                <a:gd name="connsiteY33-1968" fmla="*/ 5392704 h 6164838"/>
                <a:gd name="connsiteX34-1969" fmla="*/ 1549944 w 5165334"/>
                <a:gd name="connsiteY34-1970" fmla="*/ 5351330 h 6164838"/>
                <a:gd name="connsiteX35-1971" fmla="*/ 1456160 w 5165334"/>
                <a:gd name="connsiteY35-1972" fmla="*/ 5339607 h 6164838"/>
                <a:gd name="connsiteX36-1973" fmla="*/ 1385821 w 5165334"/>
                <a:gd name="connsiteY36-1974" fmla="*/ 5245823 h 6164838"/>
                <a:gd name="connsiteX37-1975" fmla="*/ 1350652 w 5165334"/>
                <a:gd name="connsiteY37-1976" fmla="*/ 4917577 h 6164838"/>
                <a:gd name="connsiteX38-1977" fmla="*/ 1337880 w 5165334"/>
                <a:gd name="connsiteY38-1978" fmla="*/ 4866087 h 6164838"/>
                <a:gd name="connsiteX39-1979" fmla="*/ 1335800 w 5165334"/>
                <a:gd name="connsiteY39-1980" fmla="*/ 4857452 h 6164838"/>
                <a:gd name="connsiteX40-1981" fmla="*/ 1336066 w 5165334"/>
                <a:gd name="connsiteY40-1982" fmla="*/ 4858641 h 6164838"/>
                <a:gd name="connsiteX41-1983" fmla="*/ 1337880 w 5165334"/>
                <a:gd name="connsiteY41-1984" fmla="*/ 4866087 h 6164838"/>
                <a:gd name="connsiteX42-1985" fmla="*/ 1327206 w 5165334"/>
                <a:gd name="connsiteY42-1986" fmla="*/ 4835515 h 6164838"/>
                <a:gd name="connsiteX43-1987" fmla="*/ 1315483 w 5165334"/>
                <a:gd name="connsiteY43-1988" fmla="*/ 4788623 h 6164838"/>
                <a:gd name="connsiteX44-1989" fmla="*/ 1303760 w 5165334"/>
                <a:gd name="connsiteY44-1990" fmla="*/ 4753454 h 6164838"/>
                <a:gd name="connsiteX45-1991" fmla="*/ 1292037 w 5165334"/>
                <a:gd name="connsiteY45-1992" fmla="*/ 4671392 h 6164838"/>
                <a:gd name="connsiteX46-1993" fmla="*/ 1233421 w 5165334"/>
                <a:gd name="connsiteY46-1994" fmla="*/ 4554161 h 6164838"/>
                <a:gd name="connsiteX47-1995" fmla="*/ 1163083 w 5165334"/>
                <a:gd name="connsiteY47-1996" fmla="*/ 4495546 h 6164838"/>
                <a:gd name="connsiteX48-1997" fmla="*/ 1139637 w 5165334"/>
                <a:gd name="connsiteY48-1998" fmla="*/ 4460377 h 6164838"/>
                <a:gd name="connsiteX49-1999" fmla="*/ 1069298 w 5165334"/>
                <a:gd name="connsiteY49-2000" fmla="*/ 4401761 h 6164838"/>
                <a:gd name="connsiteX50-2001" fmla="*/ 1034129 w 5165334"/>
                <a:gd name="connsiteY50-2002" fmla="*/ 4366592 h 6164838"/>
                <a:gd name="connsiteX51-2003" fmla="*/ 975514 w 5165334"/>
                <a:gd name="connsiteY51-2004" fmla="*/ 4284530 h 6164838"/>
                <a:gd name="connsiteX52-2005" fmla="*/ 953089 w 5165334"/>
                <a:gd name="connsiteY52-2006" fmla="*/ 4234220 h 6164838"/>
                <a:gd name="connsiteX53-2007" fmla="*/ 940344 w 5165334"/>
                <a:gd name="connsiteY53-2008" fmla="*/ 4179023 h 6164838"/>
                <a:gd name="connsiteX54-2009" fmla="*/ 928621 w 5165334"/>
                <a:gd name="connsiteY54-2010" fmla="*/ 4143854 h 6164838"/>
                <a:gd name="connsiteX55-2011" fmla="*/ 893452 w 5165334"/>
                <a:gd name="connsiteY55-2012" fmla="*/ 4061792 h 6164838"/>
                <a:gd name="connsiteX56-2013" fmla="*/ 870006 w 5165334"/>
                <a:gd name="connsiteY56-2014" fmla="*/ 3909392 h 6164838"/>
                <a:gd name="connsiteX57-2015" fmla="*/ 834837 w 5165334"/>
                <a:gd name="connsiteY57-2016" fmla="*/ 3839054 h 6164838"/>
                <a:gd name="connsiteX58-2017" fmla="*/ 823114 w 5165334"/>
                <a:gd name="connsiteY58-2018" fmla="*/ 3803884 h 6164838"/>
                <a:gd name="connsiteX59-2019" fmla="*/ 776221 w 5165334"/>
                <a:gd name="connsiteY59-2020" fmla="*/ 3745269 h 6164838"/>
                <a:gd name="connsiteX60-2021" fmla="*/ 741052 w 5165334"/>
                <a:gd name="connsiteY60-2022" fmla="*/ 3733546 h 6164838"/>
                <a:gd name="connsiteX61-2023" fmla="*/ 682437 w 5165334"/>
                <a:gd name="connsiteY61-2024" fmla="*/ 3651484 h 6164838"/>
                <a:gd name="connsiteX62-2025" fmla="*/ 670714 w 5165334"/>
                <a:gd name="connsiteY62-2026" fmla="*/ 3604592 h 6164838"/>
                <a:gd name="connsiteX63-2027" fmla="*/ 647268 w 5165334"/>
                <a:gd name="connsiteY63-2028" fmla="*/ 3487361 h 6164838"/>
                <a:gd name="connsiteX64-2029" fmla="*/ 635544 w 5165334"/>
                <a:gd name="connsiteY64-2030" fmla="*/ 3123946 h 6164838"/>
                <a:gd name="connsiteX65-2031" fmla="*/ 623821 w 5165334"/>
                <a:gd name="connsiteY65-2032" fmla="*/ 3018438 h 6164838"/>
                <a:gd name="connsiteX66-2033" fmla="*/ 600375 w 5165334"/>
                <a:gd name="connsiteY66-2034" fmla="*/ 2912930 h 6164838"/>
                <a:gd name="connsiteX67-2035" fmla="*/ 534223 w 5165334"/>
                <a:gd name="connsiteY67-2036" fmla="*/ 2618178 h 6164838"/>
                <a:gd name="connsiteX68-2037" fmla="*/ 576929 w 5165334"/>
                <a:gd name="connsiteY68-2038" fmla="*/ 2561238 h 6164838"/>
                <a:gd name="connsiteX69-2039" fmla="*/ 553483 w 5165334"/>
                <a:gd name="connsiteY69-2040" fmla="*/ 2514346 h 6164838"/>
                <a:gd name="connsiteX70-2041" fmla="*/ 541760 w 5165334"/>
                <a:gd name="connsiteY70-2042" fmla="*/ 2326777 h 6164838"/>
                <a:gd name="connsiteX71-2043" fmla="*/ 518314 w 5165334"/>
                <a:gd name="connsiteY71-2044" fmla="*/ 2256438 h 6164838"/>
                <a:gd name="connsiteX72-2045" fmla="*/ 506591 w 5165334"/>
                <a:gd name="connsiteY72-2046" fmla="*/ 2197823 h 6164838"/>
                <a:gd name="connsiteX73-2047" fmla="*/ 436252 w 5165334"/>
                <a:gd name="connsiteY73-2048" fmla="*/ 2010254 h 6164838"/>
                <a:gd name="connsiteX74-2049" fmla="*/ 436252 w 5165334"/>
                <a:gd name="connsiteY74-2050" fmla="*/ 1822684 h 6164838"/>
                <a:gd name="connsiteX75-2051" fmla="*/ 424529 w 5165334"/>
                <a:gd name="connsiteY75-2052" fmla="*/ 1752346 h 6164838"/>
                <a:gd name="connsiteX76-2053" fmla="*/ 389360 w 5165334"/>
                <a:gd name="connsiteY76-2054" fmla="*/ 1635115 h 6164838"/>
                <a:gd name="connsiteX77-2055" fmla="*/ 377637 w 5165334"/>
                <a:gd name="connsiteY77-2056" fmla="*/ 1482715 h 6164838"/>
                <a:gd name="connsiteX78-2057" fmla="*/ 330744 w 5165334"/>
                <a:gd name="connsiteY78-2058" fmla="*/ 1564777 h 6164838"/>
                <a:gd name="connsiteX79-2059" fmla="*/ 283851 w 5165334"/>
                <a:gd name="connsiteY79-2060" fmla="*/ 1529608 h 6164838"/>
                <a:gd name="connsiteX80-2061" fmla="*/ 272129 w 5165334"/>
                <a:gd name="connsiteY80-2062" fmla="*/ 1400653 h 6164838"/>
                <a:gd name="connsiteX81-2063" fmla="*/ 260406 w 5165334"/>
                <a:gd name="connsiteY81-2064" fmla="*/ 1236530 h 6164838"/>
                <a:gd name="connsiteX82-2065" fmla="*/ 248683 w 5165334"/>
                <a:gd name="connsiteY82-2066" fmla="*/ 1201361 h 6164838"/>
                <a:gd name="connsiteX83-2067" fmla="*/ 178345 w 5165334"/>
                <a:gd name="connsiteY83-2068" fmla="*/ 1224807 h 6164838"/>
                <a:gd name="connsiteX84-2069" fmla="*/ 143175 w 5165334"/>
                <a:gd name="connsiteY84-2070" fmla="*/ 1048962 h 6164838"/>
                <a:gd name="connsiteX85-2071" fmla="*/ 143175 w 5165334"/>
                <a:gd name="connsiteY85-2072" fmla="*/ 920007 h 6164838"/>
                <a:gd name="connsiteX86-2073" fmla="*/ 143175 w 5165334"/>
                <a:gd name="connsiteY86-2074" fmla="*/ 779330 h 6164838"/>
                <a:gd name="connsiteX87-2075" fmla="*/ 119729 w 5165334"/>
                <a:gd name="connsiteY87-2076" fmla="*/ 662100 h 6164838"/>
                <a:gd name="connsiteX88-2077" fmla="*/ 96283 w 5165334"/>
                <a:gd name="connsiteY88-2078" fmla="*/ 580038 h 6164838"/>
                <a:gd name="connsiteX89-2079" fmla="*/ 61114 w 5165334"/>
                <a:gd name="connsiteY89-2080" fmla="*/ 556592 h 6164838"/>
                <a:gd name="connsiteX90-2081" fmla="*/ 49391 w 5165334"/>
                <a:gd name="connsiteY90-2082" fmla="*/ 462807 h 6164838"/>
                <a:gd name="connsiteX91-2083" fmla="*/ 2499 w 5165334"/>
                <a:gd name="connsiteY91-2084" fmla="*/ 333853 h 6164838"/>
                <a:gd name="connsiteX92-2085" fmla="*/ 14221 w 5165334"/>
                <a:gd name="connsiteY92-2086" fmla="*/ 64223 h 6164838"/>
                <a:gd name="connsiteX93-2087" fmla="*/ 37668 w 5165334"/>
                <a:gd name="connsiteY93-2088" fmla="*/ 64223 h 6164838"/>
                <a:gd name="connsiteX94-2089" fmla="*/ 67820 w 5165334"/>
                <a:gd name="connsiteY94-2090" fmla="*/ 0 h 6164838"/>
                <a:gd name="connsiteX0-2091" fmla="*/ 951435 w 5165334"/>
                <a:gd name="connsiteY0-2092" fmla="*/ 4233618 h 6164838"/>
                <a:gd name="connsiteX1-2093" fmla="*/ 953914 w 5165334"/>
                <a:gd name="connsiteY1-2094" fmla="*/ 4243269 h 6164838"/>
                <a:gd name="connsiteX2-2095" fmla="*/ 951435 w 5165334"/>
                <a:gd name="connsiteY2-2096" fmla="*/ 4233618 h 6164838"/>
                <a:gd name="connsiteX3-2097" fmla="*/ 67820 w 5165334"/>
                <a:gd name="connsiteY3-2098" fmla="*/ 0 h 6164838"/>
                <a:gd name="connsiteX4-2099" fmla="*/ 5165334 w 5165334"/>
                <a:gd name="connsiteY4-2100" fmla="*/ 0 h 6164838"/>
                <a:gd name="connsiteX5-2101" fmla="*/ 5165334 w 5165334"/>
                <a:gd name="connsiteY5-2102" fmla="*/ 5907369 h 6164838"/>
                <a:gd name="connsiteX6-2103" fmla="*/ 5102037 w 5165334"/>
                <a:gd name="connsiteY6-2104" fmla="*/ 5949207 h 6164838"/>
                <a:gd name="connsiteX7-2105" fmla="*/ 5066868 w 5165334"/>
                <a:gd name="connsiteY7-2106" fmla="*/ 5960930 h 6164838"/>
                <a:gd name="connsiteX8-2107" fmla="*/ 4996529 w 5165334"/>
                <a:gd name="connsiteY8-2108" fmla="*/ 6007823 h 6164838"/>
                <a:gd name="connsiteX9-2109" fmla="*/ 4879298 w 5165334"/>
                <a:gd name="connsiteY9-2110" fmla="*/ 6019546 h 6164838"/>
                <a:gd name="connsiteX10-2111" fmla="*/ 4808960 w 5165334"/>
                <a:gd name="connsiteY10-2112" fmla="*/ 6031269 h 6164838"/>
                <a:gd name="connsiteX11-2113" fmla="*/ 4762068 w 5165334"/>
                <a:gd name="connsiteY11-2114" fmla="*/ 6042992 h 6164838"/>
                <a:gd name="connsiteX12-2115" fmla="*/ 4422098 w 5165334"/>
                <a:gd name="connsiteY12-2116" fmla="*/ 6066438 h 6164838"/>
                <a:gd name="connsiteX13-2117" fmla="*/ 3882837 w 5165334"/>
                <a:gd name="connsiteY13-2118" fmla="*/ 6078161 h 6164838"/>
                <a:gd name="connsiteX14-2119" fmla="*/ 3824221 w 5165334"/>
                <a:gd name="connsiteY14-2120" fmla="*/ 6089884 h 6164838"/>
                <a:gd name="connsiteX15-2121" fmla="*/ 3636652 w 5165334"/>
                <a:gd name="connsiteY15-2122" fmla="*/ 6113330 h 6164838"/>
                <a:gd name="connsiteX16-2123" fmla="*/ 3566314 w 5165334"/>
                <a:gd name="connsiteY16-2124" fmla="*/ 6125054 h 6164838"/>
                <a:gd name="connsiteX17-2125" fmla="*/ 3027052 w 5165334"/>
                <a:gd name="connsiteY17-2126" fmla="*/ 6113330 h 6164838"/>
                <a:gd name="connsiteX18-2127" fmla="*/ 2827760 w 5165334"/>
                <a:gd name="connsiteY18-2128" fmla="*/ 6089884 h 6164838"/>
                <a:gd name="connsiteX19-2129" fmla="*/ 2780868 w 5165334"/>
                <a:gd name="connsiteY19-2130" fmla="*/ 6078161 h 6164838"/>
                <a:gd name="connsiteX20-2131" fmla="*/ 2640191 w 5165334"/>
                <a:gd name="connsiteY20-2132" fmla="*/ 6054715 h 6164838"/>
                <a:gd name="connsiteX21-2133" fmla="*/ 2581575 w 5165334"/>
                <a:gd name="connsiteY21-2134" fmla="*/ 6031269 h 6164838"/>
                <a:gd name="connsiteX22-2135" fmla="*/ 2405729 w 5165334"/>
                <a:gd name="connsiteY22-2136" fmla="*/ 6019546 h 6164838"/>
                <a:gd name="connsiteX23-2137" fmla="*/ 2370560 w 5165334"/>
                <a:gd name="connsiteY23-2138" fmla="*/ 6007823 h 6164838"/>
                <a:gd name="connsiteX24-2139" fmla="*/ 2323668 w 5165334"/>
                <a:gd name="connsiteY24-2140" fmla="*/ 5996100 h 6164838"/>
                <a:gd name="connsiteX25-2141" fmla="*/ 2241606 w 5165334"/>
                <a:gd name="connsiteY25-2142" fmla="*/ 5984377 h 6164838"/>
                <a:gd name="connsiteX26-2143" fmla="*/ 2007144 w 5165334"/>
                <a:gd name="connsiteY26-2144" fmla="*/ 5972654 h 6164838"/>
                <a:gd name="connsiteX27-2145" fmla="*/ 1925083 w 5165334"/>
                <a:gd name="connsiteY27-2146" fmla="*/ 5960930 h 6164838"/>
                <a:gd name="connsiteX28-2147" fmla="*/ 1725791 w 5165334"/>
                <a:gd name="connsiteY28-2148" fmla="*/ 5949207 h 6164838"/>
                <a:gd name="connsiteX29-2149" fmla="*/ 1702344 w 5165334"/>
                <a:gd name="connsiteY29-2150" fmla="*/ 5831977 h 6164838"/>
                <a:gd name="connsiteX30-2151" fmla="*/ 1643729 w 5165334"/>
                <a:gd name="connsiteY30-2152" fmla="*/ 5714746 h 6164838"/>
                <a:gd name="connsiteX31-2153" fmla="*/ 1608560 w 5165334"/>
                <a:gd name="connsiteY31-2154" fmla="*/ 5492007 h 6164838"/>
                <a:gd name="connsiteX32-2155" fmla="*/ 1585114 w 5165334"/>
                <a:gd name="connsiteY32-2156" fmla="*/ 5421669 h 6164838"/>
                <a:gd name="connsiteX33-2157" fmla="*/ 1563508 w 5165334"/>
                <a:gd name="connsiteY33-2158" fmla="*/ 5392704 h 6164838"/>
                <a:gd name="connsiteX34-2159" fmla="*/ 1549944 w 5165334"/>
                <a:gd name="connsiteY34-2160" fmla="*/ 5351330 h 6164838"/>
                <a:gd name="connsiteX35-2161" fmla="*/ 1456160 w 5165334"/>
                <a:gd name="connsiteY35-2162" fmla="*/ 5339607 h 6164838"/>
                <a:gd name="connsiteX36-2163" fmla="*/ 1385821 w 5165334"/>
                <a:gd name="connsiteY36-2164" fmla="*/ 5245823 h 6164838"/>
                <a:gd name="connsiteX37-2165" fmla="*/ 1350652 w 5165334"/>
                <a:gd name="connsiteY37-2166" fmla="*/ 4917577 h 6164838"/>
                <a:gd name="connsiteX38-2167" fmla="*/ 1337880 w 5165334"/>
                <a:gd name="connsiteY38-2168" fmla="*/ 4866087 h 6164838"/>
                <a:gd name="connsiteX39-2169" fmla="*/ 1335800 w 5165334"/>
                <a:gd name="connsiteY39-2170" fmla="*/ 4857452 h 6164838"/>
                <a:gd name="connsiteX40-2171" fmla="*/ 1336066 w 5165334"/>
                <a:gd name="connsiteY40-2172" fmla="*/ 4858641 h 6164838"/>
                <a:gd name="connsiteX41-2173" fmla="*/ 1337880 w 5165334"/>
                <a:gd name="connsiteY41-2174" fmla="*/ 4866087 h 6164838"/>
                <a:gd name="connsiteX42-2175" fmla="*/ 1327206 w 5165334"/>
                <a:gd name="connsiteY42-2176" fmla="*/ 4835515 h 6164838"/>
                <a:gd name="connsiteX43-2177" fmla="*/ 1315483 w 5165334"/>
                <a:gd name="connsiteY43-2178" fmla="*/ 4788623 h 6164838"/>
                <a:gd name="connsiteX44-2179" fmla="*/ 1303760 w 5165334"/>
                <a:gd name="connsiteY44-2180" fmla="*/ 4753454 h 6164838"/>
                <a:gd name="connsiteX45-2181" fmla="*/ 1292037 w 5165334"/>
                <a:gd name="connsiteY45-2182" fmla="*/ 4671392 h 6164838"/>
                <a:gd name="connsiteX46-2183" fmla="*/ 1233421 w 5165334"/>
                <a:gd name="connsiteY46-2184" fmla="*/ 4554161 h 6164838"/>
                <a:gd name="connsiteX47-2185" fmla="*/ 1163083 w 5165334"/>
                <a:gd name="connsiteY47-2186" fmla="*/ 4495546 h 6164838"/>
                <a:gd name="connsiteX48-2187" fmla="*/ 1139637 w 5165334"/>
                <a:gd name="connsiteY48-2188" fmla="*/ 4460377 h 6164838"/>
                <a:gd name="connsiteX49-2189" fmla="*/ 1069298 w 5165334"/>
                <a:gd name="connsiteY49-2190" fmla="*/ 4401761 h 6164838"/>
                <a:gd name="connsiteX50-2191" fmla="*/ 1034129 w 5165334"/>
                <a:gd name="connsiteY50-2192" fmla="*/ 4366592 h 6164838"/>
                <a:gd name="connsiteX51-2193" fmla="*/ 975514 w 5165334"/>
                <a:gd name="connsiteY51-2194" fmla="*/ 4284530 h 6164838"/>
                <a:gd name="connsiteX52-2195" fmla="*/ 953089 w 5165334"/>
                <a:gd name="connsiteY52-2196" fmla="*/ 4234220 h 6164838"/>
                <a:gd name="connsiteX53-2197" fmla="*/ 940344 w 5165334"/>
                <a:gd name="connsiteY53-2198" fmla="*/ 4179023 h 6164838"/>
                <a:gd name="connsiteX54-2199" fmla="*/ 928621 w 5165334"/>
                <a:gd name="connsiteY54-2200" fmla="*/ 4143854 h 6164838"/>
                <a:gd name="connsiteX55-2201" fmla="*/ 893452 w 5165334"/>
                <a:gd name="connsiteY55-2202" fmla="*/ 4061792 h 6164838"/>
                <a:gd name="connsiteX56-2203" fmla="*/ 870006 w 5165334"/>
                <a:gd name="connsiteY56-2204" fmla="*/ 3909392 h 6164838"/>
                <a:gd name="connsiteX57-2205" fmla="*/ 834837 w 5165334"/>
                <a:gd name="connsiteY57-2206" fmla="*/ 3839054 h 6164838"/>
                <a:gd name="connsiteX58-2207" fmla="*/ 823114 w 5165334"/>
                <a:gd name="connsiteY58-2208" fmla="*/ 3803884 h 6164838"/>
                <a:gd name="connsiteX59-2209" fmla="*/ 776221 w 5165334"/>
                <a:gd name="connsiteY59-2210" fmla="*/ 3745269 h 6164838"/>
                <a:gd name="connsiteX60-2211" fmla="*/ 741052 w 5165334"/>
                <a:gd name="connsiteY60-2212" fmla="*/ 3733546 h 6164838"/>
                <a:gd name="connsiteX61-2213" fmla="*/ 682437 w 5165334"/>
                <a:gd name="connsiteY61-2214" fmla="*/ 3651484 h 6164838"/>
                <a:gd name="connsiteX62-2215" fmla="*/ 670714 w 5165334"/>
                <a:gd name="connsiteY62-2216" fmla="*/ 3604592 h 6164838"/>
                <a:gd name="connsiteX63-2217" fmla="*/ 647268 w 5165334"/>
                <a:gd name="connsiteY63-2218" fmla="*/ 3487361 h 6164838"/>
                <a:gd name="connsiteX64-2219" fmla="*/ 635544 w 5165334"/>
                <a:gd name="connsiteY64-2220" fmla="*/ 3123946 h 6164838"/>
                <a:gd name="connsiteX65-2221" fmla="*/ 623821 w 5165334"/>
                <a:gd name="connsiteY65-2222" fmla="*/ 3018438 h 6164838"/>
                <a:gd name="connsiteX66-2223" fmla="*/ 600375 w 5165334"/>
                <a:gd name="connsiteY66-2224" fmla="*/ 2912930 h 6164838"/>
                <a:gd name="connsiteX67-2225" fmla="*/ 534223 w 5165334"/>
                <a:gd name="connsiteY67-2226" fmla="*/ 2618178 h 6164838"/>
                <a:gd name="connsiteX68-2227" fmla="*/ 475329 w 5165334"/>
                <a:gd name="connsiteY68-2228" fmla="*/ 2564867 h 6164838"/>
                <a:gd name="connsiteX69-2229" fmla="*/ 553483 w 5165334"/>
                <a:gd name="connsiteY69-2230" fmla="*/ 2514346 h 6164838"/>
                <a:gd name="connsiteX70-2231" fmla="*/ 541760 w 5165334"/>
                <a:gd name="connsiteY70-2232" fmla="*/ 2326777 h 6164838"/>
                <a:gd name="connsiteX71-2233" fmla="*/ 518314 w 5165334"/>
                <a:gd name="connsiteY71-2234" fmla="*/ 2256438 h 6164838"/>
                <a:gd name="connsiteX72-2235" fmla="*/ 506591 w 5165334"/>
                <a:gd name="connsiteY72-2236" fmla="*/ 2197823 h 6164838"/>
                <a:gd name="connsiteX73-2237" fmla="*/ 436252 w 5165334"/>
                <a:gd name="connsiteY73-2238" fmla="*/ 2010254 h 6164838"/>
                <a:gd name="connsiteX74-2239" fmla="*/ 436252 w 5165334"/>
                <a:gd name="connsiteY74-2240" fmla="*/ 1822684 h 6164838"/>
                <a:gd name="connsiteX75-2241" fmla="*/ 424529 w 5165334"/>
                <a:gd name="connsiteY75-2242" fmla="*/ 1752346 h 6164838"/>
                <a:gd name="connsiteX76-2243" fmla="*/ 389360 w 5165334"/>
                <a:gd name="connsiteY76-2244" fmla="*/ 1635115 h 6164838"/>
                <a:gd name="connsiteX77-2245" fmla="*/ 377637 w 5165334"/>
                <a:gd name="connsiteY77-2246" fmla="*/ 1482715 h 6164838"/>
                <a:gd name="connsiteX78-2247" fmla="*/ 330744 w 5165334"/>
                <a:gd name="connsiteY78-2248" fmla="*/ 1564777 h 6164838"/>
                <a:gd name="connsiteX79-2249" fmla="*/ 283851 w 5165334"/>
                <a:gd name="connsiteY79-2250" fmla="*/ 1529608 h 6164838"/>
                <a:gd name="connsiteX80-2251" fmla="*/ 272129 w 5165334"/>
                <a:gd name="connsiteY80-2252" fmla="*/ 1400653 h 6164838"/>
                <a:gd name="connsiteX81-2253" fmla="*/ 260406 w 5165334"/>
                <a:gd name="connsiteY81-2254" fmla="*/ 1236530 h 6164838"/>
                <a:gd name="connsiteX82-2255" fmla="*/ 248683 w 5165334"/>
                <a:gd name="connsiteY82-2256" fmla="*/ 1201361 h 6164838"/>
                <a:gd name="connsiteX83-2257" fmla="*/ 178345 w 5165334"/>
                <a:gd name="connsiteY83-2258" fmla="*/ 1224807 h 6164838"/>
                <a:gd name="connsiteX84-2259" fmla="*/ 143175 w 5165334"/>
                <a:gd name="connsiteY84-2260" fmla="*/ 1048962 h 6164838"/>
                <a:gd name="connsiteX85-2261" fmla="*/ 143175 w 5165334"/>
                <a:gd name="connsiteY85-2262" fmla="*/ 920007 h 6164838"/>
                <a:gd name="connsiteX86-2263" fmla="*/ 143175 w 5165334"/>
                <a:gd name="connsiteY86-2264" fmla="*/ 779330 h 6164838"/>
                <a:gd name="connsiteX87-2265" fmla="*/ 119729 w 5165334"/>
                <a:gd name="connsiteY87-2266" fmla="*/ 662100 h 6164838"/>
                <a:gd name="connsiteX88-2267" fmla="*/ 96283 w 5165334"/>
                <a:gd name="connsiteY88-2268" fmla="*/ 580038 h 6164838"/>
                <a:gd name="connsiteX89-2269" fmla="*/ 61114 w 5165334"/>
                <a:gd name="connsiteY89-2270" fmla="*/ 556592 h 6164838"/>
                <a:gd name="connsiteX90-2271" fmla="*/ 49391 w 5165334"/>
                <a:gd name="connsiteY90-2272" fmla="*/ 462807 h 6164838"/>
                <a:gd name="connsiteX91-2273" fmla="*/ 2499 w 5165334"/>
                <a:gd name="connsiteY91-2274" fmla="*/ 333853 h 6164838"/>
                <a:gd name="connsiteX92-2275" fmla="*/ 14221 w 5165334"/>
                <a:gd name="connsiteY92-2276" fmla="*/ 64223 h 6164838"/>
                <a:gd name="connsiteX93-2277" fmla="*/ 37668 w 5165334"/>
                <a:gd name="connsiteY93-2278" fmla="*/ 64223 h 6164838"/>
                <a:gd name="connsiteX94-2279" fmla="*/ 67820 w 5165334"/>
                <a:gd name="connsiteY94-2280" fmla="*/ 0 h 6164838"/>
                <a:gd name="connsiteX0-2281" fmla="*/ 951435 w 5165334"/>
                <a:gd name="connsiteY0-2282" fmla="*/ 4233618 h 6164838"/>
                <a:gd name="connsiteX1-2283" fmla="*/ 953914 w 5165334"/>
                <a:gd name="connsiteY1-2284" fmla="*/ 4243269 h 6164838"/>
                <a:gd name="connsiteX2-2285" fmla="*/ 951435 w 5165334"/>
                <a:gd name="connsiteY2-2286" fmla="*/ 4233618 h 6164838"/>
                <a:gd name="connsiteX3-2287" fmla="*/ 67820 w 5165334"/>
                <a:gd name="connsiteY3-2288" fmla="*/ 0 h 6164838"/>
                <a:gd name="connsiteX4-2289" fmla="*/ 5165334 w 5165334"/>
                <a:gd name="connsiteY4-2290" fmla="*/ 0 h 6164838"/>
                <a:gd name="connsiteX5-2291" fmla="*/ 5165334 w 5165334"/>
                <a:gd name="connsiteY5-2292" fmla="*/ 5907369 h 6164838"/>
                <a:gd name="connsiteX6-2293" fmla="*/ 5102037 w 5165334"/>
                <a:gd name="connsiteY6-2294" fmla="*/ 5949207 h 6164838"/>
                <a:gd name="connsiteX7-2295" fmla="*/ 5066868 w 5165334"/>
                <a:gd name="connsiteY7-2296" fmla="*/ 5960930 h 6164838"/>
                <a:gd name="connsiteX8-2297" fmla="*/ 4996529 w 5165334"/>
                <a:gd name="connsiteY8-2298" fmla="*/ 6007823 h 6164838"/>
                <a:gd name="connsiteX9-2299" fmla="*/ 4879298 w 5165334"/>
                <a:gd name="connsiteY9-2300" fmla="*/ 6019546 h 6164838"/>
                <a:gd name="connsiteX10-2301" fmla="*/ 4808960 w 5165334"/>
                <a:gd name="connsiteY10-2302" fmla="*/ 6031269 h 6164838"/>
                <a:gd name="connsiteX11-2303" fmla="*/ 4762068 w 5165334"/>
                <a:gd name="connsiteY11-2304" fmla="*/ 6042992 h 6164838"/>
                <a:gd name="connsiteX12-2305" fmla="*/ 4422098 w 5165334"/>
                <a:gd name="connsiteY12-2306" fmla="*/ 6066438 h 6164838"/>
                <a:gd name="connsiteX13-2307" fmla="*/ 3882837 w 5165334"/>
                <a:gd name="connsiteY13-2308" fmla="*/ 6078161 h 6164838"/>
                <a:gd name="connsiteX14-2309" fmla="*/ 3824221 w 5165334"/>
                <a:gd name="connsiteY14-2310" fmla="*/ 6089884 h 6164838"/>
                <a:gd name="connsiteX15-2311" fmla="*/ 3636652 w 5165334"/>
                <a:gd name="connsiteY15-2312" fmla="*/ 6113330 h 6164838"/>
                <a:gd name="connsiteX16-2313" fmla="*/ 3566314 w 5165334"/>
                <a:gd name="connsiteY16-2314" fmla="*/ 6125054 h 6164838"/>
                <a:gd name="connsiteX17-2315" fmla="*/ 3027052 w 5165334"/>
                <a:gd name="connsiteY17-2316" fmla="*/ 6113330 h 6164838"/>
                <a:gd name="connsiteX18-2317" fmla="*/ 2827760 w 5165334"/>
                <a:gd name="connsiteY18-2318" fmla="*/ 6089884 h 6164838"/>
                <a:gd name="connsiteX19-2319" fmla="*/ 2780868 w 5165334"/>
                <a:gd name="connsiteY19-2320" fmla="*/ 6078161 h 6164838"/>
                <a:gd name="connsiteX20-2321" fmla="*/ 2640191 w 5165334"/>
                <a:gd name="connsiteY20-2322" fmla="*/ 6054715 h 6164838"/>
                <a:gd name="connsiteX21-2323" fmla="*/ 2581575 w 5165334"/>
                <a:gd name="connsiteY21-2324" fmla="*/ 6031269 h 6164838"/>
                <a:gd name="connsiteX22-2325" fmla="*/ 2405729 w 5165334"/>
                <a:gd name="connsiteY22-2326" fmla="*/ 6019546 h 6164838"/>
                <a:gd name="connsiteX23-2327" fmla="*/ 2370560 w 5165334"/>
                <a:gd name="connsiteY23-2328" fmla="*/ 6007823 h 6164838"/>
                <a:gd name="connsiteX24-2329" fmla="*/ 2323668 w 5165334"/>
                <a:gd name="connsiteY24-2330" fmla="*/ 5996100 h 6164838"/>
                <a:gd name="connsiteX25-2331" fmla="*/ 2241606 w 5165334"/>
                <a:gd name="connsiteY25-2332" fmla="*/ 5984377 h 6164838"/>
                <a:gd name="connsiteX26-2333" fmla="*/ 2007144 w 5165334"/>
                <a:gd name="connsiteY26-2334" fmla="*/ 5972654 h 6164838"/>
                <a:gd name="connsiteX27-2335" fmla="*/ 1925083 w 5165334"/>
                <a:gd name="connsiteY27-2336" fmla="*/ 5960930 h 6164838"/>
                <a:gd name="connsiteX28-2337" fmla="*/ 1725791 w 5165334"/>
                <a:gd name="connsiteY28-2338" fmla="*/ 5949207 h 6164838"/>
                <a:gd name="connsiteX29-2339" fmla="*/ 1702344 w 5165334"/>
                <a:gd name="connsiteY29-2340" fmla="*/ 5831977 h 6164838"/>
                <a:gd name="connsiteX30-2341" fmla="*/ 1643729 w 5165334"/>
                <a:gd name="connsiteY30-2342" fmla="*/ 5714746 h 6164838"/>
                <a:gd name="connsiteX31-2343" fmla="*/ 1608560 w 5165334"/>
                <a:gd name="connsiteY31-2344" fmla="*/ 5492007 h 6164838"/>
                <a:gd name="connsiteX32-2345" fmla="*/ 1585114 w 5165334"/>
                <a:gd name="connsiteY32-2346" fmla="*/ 5421669 h 6164838"/>
                <a:gd name="connsiteX33-2347" fmla="*/ 1563508 w 5165334"/>
                <a:gd name="connsiteY33-2348" fmla="*/ 5392704 h 6164838"/>
                <a:gd name="connsiteX34-2349" fmla="*/ 1549944 w 5165334"/>
                <a:gd name="connsiteY34-2350" fmla="*/ 5351330 h 6164838"/>
                <a:gd name="connsiteX35-2351" fmla="*/ 1456160 w 5165334"/>
                <a:gd name="connsiteY35-2352" fmla="*/ 5339607 h 6164838"/>
                <a:gd name="connsiteX36-2353" fmla="*/ 1385821 w 5165334"/>
                <a:gd name="connsiteY36-2354" fmla="*/ 5245823 h 6164838"/>
                <a:gd name="connsiteX37-2355" fmla="*/ 1350652 w 5165334"/>
                <a:gd name="connsiteY37-2356" fmla="*/ 4917577 h 6164838"/>
                <a:gd name="connsiteX38-2357" fmla="*/ 1337880 w 5165334"/>
                <a:gd name="connsiteY38-2358" fmla="*/ 4866087 h 6164838"/>
                <a:gd name="connsiteX39-2359" fmla="*/ 1335800 w 5165334"/>
                <a:gd name="connsiteY39-2360" fmla="*/ 4857452 h 6164838"/>
                <a:gd name="connsiteX40-2361" fmla="*/ 1336066 w 5165334"/>
                <a:gd name="connsiteY40-2362" fmla="*/ 4858641 h 6164838"/>
                <a:gd name="connsiteX41-2363" fmla="*/ 1337880 w 5165334"/>
                <a:gd name="connsiteY41-2364" fmla="*/ 4866087 h 6164838"/>
                <a:gd name="connsiteX42-2365" fmla="*/ 1327206 w 5165334"/>
                <a:gd name="connsiteY42-2366" fmla="*/ 4835515 h 6164838"/>
                <a:gd name="connsiteX43-2367" fmla="*/ 1315483 w 5165334"/>
                <a:gd name="connsiteY43-2368" fmla="*/ 4788623 h 6164838"/>
                <a:gd name="connsiteX44-2369" fmla="*/ 1303760 w 5165334"/>
                <a:gd name="connsiteY44-2370" fmla="*/ 4753454 h 6164838"/>
                <a:gd name="connsiteX45-2371" fmla="*/ 1292037 w 5165334"/>
                <a:gd name="connsiteY45-2372" fmla="*/ 4671392 h 6164838"/>
                <a:gd name="connsiteX46-2373" fmla="*/ 1233421 w 5165334"/>
                <a:gd name="connsiteY46-2374" fmla="*/ 4554161 h 6164838"/>
                <a:gd name="connsiteX47-2375" fmla="*/ 1163083 w 5165334"/>
                <a:gd name="connsiteY47-2376" fmla="*/ 4495546 h 6164838"/>
                <a:gd name="connsiteX48-2377" fmla="*/ 1139637 w 5165334"/>
                <a:gd name="connsiteY48-2378" fmla="*/ 4460377 h 6164838"/>
                <a:gd name="connsiteX49-2379" fmla="*/ 1069298 w 5165334"/>
                <a:gd name="connsiteY49-2380" fmla="*/ 4401761 h 6164838"/>
                <a:gd name="connsiteX50-2381" fmla="*/ 1034129 w 5165334"/>
                <a:gd name="connsiteY50-2382" fmla="*/ 4366592 h 6164838"/>
                <a:gd name="connsiteX51-2383" fmla="*/ 975514 w 5165334"/>
                <a:gd name="connsiteY51-2384" fmla="*/ 4284530 h 6164838"/>
                <a:gd name="connsiteX52-2385" fmla="*/ 953089 w 5165334"/>
                <a:gd name="connsiteY52-2386" fmla="*/ 4234220 h 6164838"/>
                <a:gd name="connsiteX53-2387" fmla="*/ 940344 w 5165334"/>
                <a:gd name="connsiteY53-2388" fmla="*/ 4179023 h 6164838"/>
                <a:gd name="connsiteX54-2389" fmla="*/ 928621 w 5165334"/>
                <a:gd name="connsiteY54-2390" fmla="*/ 4143854 h 6164838"/>
                <a:gd name="connsiteX55-2391" fmla="*/ 893452 w 5165334"/>
                <a:gd name="connsiteY55-2392" fmla="*/ 4061792 h 6164838"/>
                <a:gd name="connsiteX56-2393" fmla="*/ 870006 w 5165334"/>
                <a:gd name="connsiteY56-2394" fmla="*/ 3909392 h 6164838"/>
                <a:gd name="connsiteX57-2395" fmla="*/ 834837 w 5165334"/>
                <a:gd name="connsiteY57-2396" fmla="*/ 3839054 h 6164838"/>
                <a:gd name="connsiteX58-2397" fmla="*/ 823114 w 5165334"/>
                <a:gd name="connsiteY58-2398" fmla="*/ 3803884 h 6164838"/>
                <a:gd name="connsiteX59-2399" fmla="*/ 776221 w 5165334"/>
                <a:gd name="connsiteY59-2400" fmla="*/ 3745269 h 6164838"/>
                <a:gd name="connsiteX60-2401" fmla="*/ 741052 w 5165334"/>
                <a:gd name="connsiteY60-2402" fmla="*/ 3733546 h 6164838"/>
                <a:gd name="connsiteX61-2403" fmla="*/ 682437 w 5165334"/>
                <a:gd name="connsiteY61-2404" fmla="*/ 3651484 h 6164838"/>
                <a:gd name="connsiteX62-2405" fmla="*/ 670714 w 5165334"/>
                <a:gd name="connsiteY62-2406" fmla="*/ 3604592 h 6164838"/>
                <a:gd name="connsiteX63-2407" fmla="*/ 647268 w 5165334"/>
                <a:gd name="connsiteY63-2408" fmla="*/ 3487361 h 6164838"/>
                <a:gd name="connsiteX64-2409" fmla="*/ 635544 w 5165334"/>
                <a:gd name="connsiteY64-2410" fmla="*/ 3123946 h 6164838"/>
                <a:gd name="connsiteX65-2411" fmla="*/ 623821 w 5165334"/>
                <a:gd name="connsiteY65-2412" fmla="*/ 3018438 h 6164838"/>
                <a:gd name="connsiteX66-2413" fmla="*/ 600375 w 5165334"/>
                <a:gd name="connsiteY66-2414" fmla="*/ 2912930 h 6164838"/>
                <a:gd name="connsiteX67-2415" fmla="*/ 534223 w 5165334"/>
                <a:gd name="connsiteY67-2416" fmla="*/ 2618178 h 6164838"/>
                <a:gd name="connsiteX68-2417" fmla="*/ 475329 w 5165334"/>
                <a:gd name="connsiteY68-2418" fmla="*/ 2564867 h 6164838"/>
                <a:gd name="connsiteX69-2419" fmla="*/ 488168 w 5165334"/>
                <a:gd name="connsiteY69-2420" fmla="*/ 2438146 h 6164838"/>
                <a:gd name="connsiteX70-2421" fmla="*/ 541760 w 5165334"/>
                <a:gd name="connsiteY70-2422" fmla="*/ 2326777 h 6164838"/>
                <a:gd name="connsiteX71-2423" fmla="*/ 518314 w 5165334"/>
                <a:gd name="connsiteY71-2424" fmla="*/ 2256438 h 6164838"/>
                <a:gd name="connsiteX72-2425" fmla="*/ 506591 w 5165334"/>
                <a:gd name="connsiteY72-2426" fmla="*/ 2197823 h 6164838"/>
                <a:gd name="connsiteX73-2427" fmla="*/ 436252 w 5165334"/>
                <a:gd name="connsiteY73-2428" fmla="*/ 2010254 h 6164838"/>
                <a:gd name="connsiteX74-2429" fmla="*/ 436252 w 5165334"/>
                <a:gd name="connsiteY74-2430" fmla="*/ 1822684 h 6164838"/>
                <a:gd name="connsiteX75-2431" fmla="*/ 424529 w 5165334"/>
                <a:gd name="connsiteY75-2432" fmla="*/ 1752346 h 6164838"/>
                <a:gd name="connsiteX76-2433" fmla="*/ 389360 w 5165334"/>
                <a:gd name="connsiteY76-2434" fmla="*/ 1635115 h 6164838"/>
                <a:gd name="connsiteX77-2435" fmla="*/ 377637 w 5165334"/>
                <a:gd name="connsiteY77-2436" fmla="*/ 1482715 h 6164838"/>
                <a:gd name="connsiteX78-2437" fmla="*/ 330744 w 5165334"/>
                <a:gd name="connsiteY78-2438" fmla="*/ 1564777 h 6164838"/>
                <a:gd name="connsiteX79-2439" fmla="*/ 283851 w 5165334"/>
                <a:gd name="connsiteY79-2440" fmla="*/ 1529608 h 6164838"/>
                <a:gd name="connsiteX80-2441" fmla="*/ 272129 w 5165334"/>
                <a:gd name="connsiteY80-2442" fmla="*/ 1400653 h 6164838"/>
                <a:gd name="connsiteX81-2443" fmla="*/ 260406 w 5165334"/>
                <a:gd name="connsiteY81-2444" fmla="*/ 1236530 h 6164838"/>
                <a:gd name="connsiteX82-2445" fmla="*/ 248683 w 5165334"/>
                <a:gd name="connsiteY82-2446" fmla="*/ 1201361 h 6164838"/>
                <a:gd name="connsiteX83-2447" fmla="*/ 178345 w 5165334"/>
                <a:gd name="connsiteY83-2448" fmla="*/ 1224807 h 6164838"/>
                <a:gd name="connsiteX84-2449" fmla="*/ 143175 w 5165334"/>
                <a:gd name="connsiteY84-2450" fmla="*/ 1048962 h 6164838"/>
                <a:gd name="connsiteX85-2451" fmla="*/ 143175 w 5165334"/>
                <a:gd name="connsiteY85-2452" fmla="*/ 920007 h 6164838"/>
                <a:gd name="connsiteX86-2453" fmla="*/ 143175 w 5165334"/>
                <a:gd name="connsiteY86-2454" fmla="*/ 779330 h 6164838"/>
                <a:gd name="connsiteX87-2455" fmla="*/ 119729 w 5165334"/>
                <a:gd name="connsiteY87-2456" fmla="*/ 662100 h 6164838"/>
                <a:gd name="connsiteX88-2457" fmla="*/ 96283 w 5165334"/>
                <a:gd name="connsiteY88-2458" fmla="*/ 580038 h 6164838"/>
                <a:gd name="connsiteX89-2459" fmla="*/ 61114 w 5165334"/>
                <a:gd name="connsiteY89-2460" fmla="*/ 556592 h 6164838"/>
                <a:gd name="connsiteX90-2461" fmla="*/ 49391 w 5165334"/>
                <a:gd name="connsiteY90-2462" fmla="*/ 462807 h 6164838"/>
                <a:gd name="connsiteX91-2463" fmla="*/ 2499 w 5165334"/>
                <a:gd name="connsiteY91-2464" fmla="*/ 333853 h 6164838"/>
                <a:gd name="connsiteX92-2465" fmla="*/ 14221 w 5165334"/>
                <a:gd name="connsiteY92-2466" fmla="*/ 64223 h 6164838"/>
                <a:gd name="connsiteX93-2467" fmla="*/ 37668 w 5165334"/>
                <a:gd name="connsiteY93-2468" fmla="*/ 64223 h 6164838"/>
                <a:gd name="connsiteX94-2469" fmla="*/ 67820 w 5165334"/>
                <a:gd name="connsiteY94-2470" fmla="*/ 0 h 6164838"/>
                <a:gd name="connsiteX0-2471" fmla="*/ 951435 w 5165334"/>
                <a:gd name="connsiteY0-2472" fmla="*/ 4233618 h 6164838"/>
                <a:gd name="connsiteX1-2473" fmla="*/ 953914 w 5165334"/>
                <a:gd name="connsiteY1-2474" fmla="*/ 4243269 h 6164838"/>
                <a:gd name="connsiteX2-2475" fmla="*/ 951435 w 5165334"/>
                <a:gd name="connsiteY2-2476" fmla="*/ 4233618 h 6164838"/>
                <a:gd name="connsiteX3-2477" fmla="*/ 67820 w 5165334"/>
                <a:gd name="connsiteY3-2478" fmla="*/ 0 h 6164838"/>
                <a:gd name="connsiteX4-2479" fmla="*/ 5165334 w 5165334"/>
                <a:gd name="connsiteY4-2480" fmla="*/ 0 h 6164838"/>
                <a:gd name="connsiteX5-2481" fmla="*/ 5165334 w 5165334"/>
                <a:gd name="connsiteY5-2482" fmla="*/ 5907369 h 6164838"/>
                <a:gd name="connsiteX6-2483" fmla="*/ 5102037 w 5165334"/>
                <a:gd name="connsiteY6-2484" fmla="*/ 5949207 h 6164838"/>
                <a:gd name="connsiteX7-2485" fmla="*/ 5066868 w 5165334"/>
                <a:gd name="connsiteY7-2486" fmla="*/ 5960930 h 6164838"/>
                <a:gd name="connsiteX8-2487" fmla="*/ 4996529 w 5165334"/>
                <a:gd name="connsiteY8-2488" fmla="*/ 6007823 h 6164838"/>
                <a:gd name="connsiteX9-2489" fmla="*/ 4879298 w 5165334"/>
                <a:gd name="connsiteY9-2490" fmla="*/ 6019546 h 6164838"/>
                <a:gd name="connsiteX10-2491" fmla="*/ 4808960 w 5165334"/>
                <a:gd name="connsiteY10-2492" fmla="*/ 6031269 h 6164838"/>
                <a:gd name="connsiteX11-2493" fmla="*/ 4762068 w 5165334"/>
                <a:gd name="connsiteY11-2494" fmla="*/ 6042992 h 6164838"/>
                <a:gd name="connsiteX12-2495" fmla="*/ 4422098 w 5165334"/>
                <a:gd name="connsiteY12-2496" fmla="*/ 6066438 h 6164838"/>
                <a:gd name="connsiteX13-2497" fmla="*/ 3882837 w 5165334"/>
                <a:gd name="connsiteY13-2498" fmla="*/ 6078161 h 6164838"/>
                <a:gd name="connsiteX14-2499" fmla="*/ 3824221 w 5165334"/>
                <a:gd name="connsiteY14-2500" fmla="*/ 6089884 h 6164838"/>
                <a:gd name="connsiteX15-2501" fmla="*/ 3636652 w 5165334"/>
                <a:gd name="connsiteY15-2502" fmla="*/ 6113330 h 6164838"/>
                <a:gd name="connsiteX16-2503" fmla="*/ 3566314 w 5165334"/>
                <a:gd name="connsiteY16-2504" fmla="*/ 6125054 h 6164838"/>
                <a:gd name="connsiteX17-2505" fmla="*/ 3027052 w 5165334"/>
                <a:gd name="connsiteY17-2506" fmla="*/ 6113330 h 6164838"/>
                <a:gd name="connsiteX18-2507" fmla="*/ 2827760 w 5165334"/>
                <a:gd name="connsiteY18-2508" fmla="*/ 6089884 h 6164838"/>
                <a:gd name="connsiteX19-2509" fmla="*/ 2780868 w 5165334"/>
                <a:gd name="connsiteY19-2510" fmla="*/ 6078161 h 6164838"/>
                <a:gd name="connsiteX20-2511" fmla="*/ 2640191 w 5165334"/>
                <a:gd name="connsiteY20-2512" fmla="*/ 6054715 h 6164838"/>
                <a:gd name="connsiteX21-2513" fmla="*/ 2581575 w 5165334"/>
                <a:gd name="connsiteY21-2514" fmla="*/ 6031269 h 6164838"/>
                <a:gd name="connsiteX22-2515" fmla="*/ 2405729 w 5165334"/>
                <a:gd name="connsiteY22-2516" fmla="*/ 6019546 h 6164838"/>
                <a:gd name="connsiteX23-2517" fmla="*/ 2370560 w 5165334"/>
                <a:gd name="connsiteY23-2518" fmla="*/ 6007823 h 6164838"/>
                <a:gd name="connsiteX24-2519" fmla="*/ 2323668 w 5165334"/>
                <a:gd name="connsiteY24-2520" fmla="*/ 5996100 h 6164838"/>
                <a:gd name="connsiteX25-2521" fmla="*/ 2241606 w 5165334"/>
                <a:gd name="connsiteY25-2522" fmla="*/ 5984377 h 6164838"/>
                <a:gd name="connsiteX26-2523" fmla="*/ 2007144 w 5165334"/>
                <a:gd name="connsiteY26-2524" fmla="*/ 5972654 h 6164838"/>
                <a:gd name="connsiteX27-2525" fmla="*/ 1925083 w 5165334"/>
                <a:gd name="connsiteY27-2526" fmla="*/ 5960930 h 6164838"/>
                <a:gd name="connsiteX28-2527" fmla="*/ 1725791 w 5165334"/>
                <a:gd name="connsiteY28-2528" fmla="*/ 5949207 h 6164838"/>
                <a:gd name="connsiteX29-2529" fmla="*/ 1702344 w 5165334"/>
                <a:gd name="connsiteY29-2530" fmla="*/ 5831977 h 6164838"/>
                <a:gd name="connsiteX30-2531" fmla="*/ 1643729 w 5165334"/>
                <a:gd name="connsiteY30-2532" fmla="*/ 5714746 h 6164838"/>
                <a:gd name="connsiteX31-2533" fmla="*/ 1608560 w 5165334"/>
                <a:gd name="connsiteY31-2534" fmla="*/ 5492007 h 6164838"/>
                <a:gd name="connsiteX32-2535" fmla="*/ 1585114 w 5165334"/>
                <a:gd name="connsiteY32-2536" fmla="*/ 5421669 h 6164838"/>
                <a:gd name="connsiteX33-2537" fmla="*/ 1563508 w 5165334"/>
                <a:gd name="connsiteY33-2538" fmla="*/ 5392704 h 6164838"/>
                <a:gd name="connsiteX34-2539" fmla="*/ 1549944 w 5165334"/>
                <a:gd name="connsiteY34-2540" fmla="*/ 5351330 h 6164838"/>
                <a:gd name="connsiteX35-2541" fmla="*/ 1456160 w 5165334"/>
                <a:gd name="connsiteY35-2542" fmla="*/ 5339607 h 6164838"/>
                <a:gd name="connsiteX36-2543" fmla="*/ 1385821 w 5165334"/>
                <a:gd name="connsiteY36-2544" fmla="*/ 5245823 h 6164838"/>
                <a:gd name="connsiteX37-2545" fmla="*/ 1350652 w 5165334"/>
                <a:gd name="connsiteY37-2546" fmla="*/ 4917577 h 6164838"/>
                <a:gd name="connsiteX38-2547" fmla="*/ 1337880 w 5165334"/>
                <a:gd name="connsiteY38-2548" fmla="*/ 4866087 h 6164838"/>
                <a:gd name="connsiteX39-2549" fmla="*/ 1335800 w 5165334"/>
                <a:gd name="connsiteY39-2550" fmla="*/ 4857452 h 6164838"/>
                <a:gd name="connsiteX40-2551" fmla="*/ 1336066 w 5165334"/>
                <a:gd name="connsiteY40-2552" fmla="*/ 4858641 h 6164838"/>
                <a:gd name="connsiteX41-2553" fmla="*/ 1337880 w 5165334"/>
                <a:gd name="connsiteY41-2554" fmla="*/ 4866087 h 6164838"/>
                <a:gd name="connsiteX42-2555" fmla="*/ 1327206 w 5165334"/>
                <a:gd name="connsiteY42-2556" fmla="*/ 4835515 h 6164838"/>
                <a:gd name="connsiteX43-2557" fmla="*/ 1315483 w 5165334"/>
                <a:gd name="connsiteY43-2558" fmla="*/ 4788623 h 6164838"/>
                <a:gd name="connsiteX44-2559" fmla="*/ 1303760 w 5165334"/>
                <a:gd name="connsiteY44-2560" fmla="*/ 4753454 h 6164838"/>
                <a:gd name="connsiteX45-2561" fmla="*/ 1292037 w 5165334"/>
                <a:gd name="connsiteY45-2562" fmla="*/ 4671392 h 6164838"/>
                <a:gd name="connsiteX46-2563" fmla="*/ 1233421 w 5165334"/>
                <a:gd name="connsiteY46-2564" fmla="*/ 4554161 h 6164838"/>
                <a:gd name="connsiteX47-2565" fmla="*/ 1163083 w 5165334"/>
                <a:gd name="connsiteY47-2566" fmla="*/ 4495546 h 6164838"/>
                <a:gd name="connsiteX48-2567" fmla="*/ 1139637 w 5165334"/>
                <a:gd name="connsiteY48-2568" fmla="*/ 4460377 h 6164838"/>
                <a:gd name="connsiteX49-2569" fmla="*/ 1069298 w 5165334"/>
                <a:gd name="connsiteY49-2570" fmla="*/ 4401761 h 6164838"/>
                <a:gd name="connsiteX50-2571" fmla="*/ 1034129 w 5165334"/>
                <a:gd name="connsiteY50-2572" fmla="*/ 4366592 h 6164838"/>
                <a:gd name="connsiteX51-2573" fmla="*/ 975514 w 5165334"/>
                <a:gd name="connsiteY51-2574" fmla="*/ 4284530 h 6164838"/>
                <a:gd name="connsiteX52-2575" fmla="*/ 953089 w 5165334"/>
                <a:gd name="connsiteY52-2576" fmla="*/ 4234220 h 6164838"/>
                <a:gd name="connsiteX53-2577" fmla="*/ 940344 w 5165334"/>
                <a:gd name="connsiteY53-2578" fmla="*/ 4179023 h 6164838"/>
                <a:gd name="connsiteX54-2579" fmla="*/ 928621 w 5165334"/>
                <a:gd name="connsiteY54-2580" fmla="*/ 4143854 h 6164838"/>
                <a:gd name="connsiteX55-2581" fmla="*/ 893452 w 5165334"/>
                <a:gd name="connsiteY55-2582" fmla="*/ 4061792 h 6164838"/>
                <a:gd name="connsiteX56-2583" fmla="*/ 870006 w 5165334"/>
                <a:gd name="connsiteY56-2584" fmla="*/ 3909392 h 6164838"/>
                <a:gd name="connsiteX57-2585" fmla="*/ 834837 w 5165334"/>
                <a:gd name="connsiteY57-2586" fmla="*/ 3839054 h 6164838"/>
                <a:gd name="connsiteX58-2587" fmla="*/ 823114 w 5165334"/>
                <a:gd name="connsiteY58-2588" fmla="*/ 3803884 h 6164838"/>
                <a:gd name="connsiteX59-2589" fmla="*/ 776221 w 5165334"/>
                <a:gd name="connsiteY59-2590" fmla="*/ 3745269 h 6164838"/>
                <a:gd name="connsiteX60-2591" fmla="*/ 741052 w 5165334"/>
                <a:gd name="connsiteY60-2592" fmla="*/ 3733546 h 6164838"/>
                <a:gd name="connsiteX61-2593" fmla="*/ 682437 w 5165334"/>
                <a:gd name="connsiteY61-2594" fmla="*/ 3651484 h 6164838"/>
                <a:gd name="connsiteX62-2595" fmla="*/ 670714 w 5165334"/>
                <a:gd name="connsiteY62-2596" fmla="*/ 3604592 h 6164838"/>
                <a:gd name="connsiteX63-2597" fmla="*/ 647268 w 5165334"/>
                <a:gd name="connsiteY63-2598" fmla="*/ 3487361 h 6164838"/>
                <a:gd name="connsiteX64-2599" fmla="*/ 635544 w 5165334"/>
                <a:gd name="connsiteY64-2600" fmla="*/ 3123946 h 6164838"/>
                <a:gd name="connsiteX65-2601" fmla="*/ 623821 w 5165334"/>
                <a:gd name="connsiteY65-2602" fmla="*/ 3018438 h 6164838"/>
                <a:gd name="connsiteX66-2603" fmla="*/ 600375 w 5165334"/>
                <a:gd name="connsiteY66-2604" fmla="*/ 2912930 h 6164838"/>
                <a:gd name="connsiteX67-2605" fmla="*/ 534223 w 5165334"/>
                <a:gd name="connsiteY67-2606" fmla="*/ 2618178 h 6164838"/>
                <a:gd name="connsiteX68-2607" fmla="*/ 475329 w 5165334"/>
                <a:gd name="connsiteY68-2608" fmla="*/ 2564867 h 6164838"/>
                <a:gd name="connsiteX69-2609" fmla="*/ 488168 w 5165334"/>
                <a:gd name="connsiteY69-2610" fmla="*/ 2438146 h 6164838"/>
                <a:gd name="connsiteX70-2611" fmla="*/ 476446 w 5165334"/>
                <a:gd name="connsiteY70-2612" fmla="*/ 2319520 h 6164838"/>
                <a:gd name="connsiteX71-2613" fmla="*/ 518314 w 5165334"/>
                <a:gd name="connsiteY71-2614" fmla="*/ 2256438 h 6164838"/>
                <a:gd name="connsiteX72-2615" fmla="*/ 506591 w 5165334"/>
                <a:gd name="connsiteY72-2616" fmla="*/ 2197823 h 6164838"/>
                <a:gd name="connsiteX73-2617" fmla="*/ 436252 w 5165334"/>
                <a:gd name="connsiteY73-2618" fmla="*/ 2010254 h 6164838"/>
                <a:gd name="connsiteX74-2619" fmla="*/ 436252 w 5165334"/>
                <a:gd name="connsiteY74-2620" fmla="*/ 1822684 h 6164838"/>
                <a:gd name="connsiteX75-2621" fmla="*/ 424529 w 5165334"/>
                <a:gd name="connsiteY75-2622" fmla="*/ 1752346 h 6164838"/>
                <a:gd name="connsiteX76-2623" fmla="*/ 389360 w 5165334"/>
                <a:gd name="connsiteY76-2624" fmla="*/ 1635115 h 6164838"/>
                <a:gd name="connsiteX77-2625" fmla="*/ 377637 w 5165334"/>
                <a:gd name="connsiteY77-2626" fmla="*/ 1482715 h 6164838"/>
                <a:gd name="connsiteX78-2627" fmla="*/ 330744 w 5165334"/>
                <a:gd name="connsiteY78-2628" fmla="*/ 1564777 h 6164838"/>
                <a:gd name="connsiteX79-2629" fmla="*/ 283851 w 5165334"/>
                <a:gd name="connsiteY79-2630" fmla="*/ 1529608 h 6164838"/>
                <a:gd name="connsiteX80-2631" fmla="*/ 272129 w 5165334"/>
                <a:gd name="connsiteY80-2632" fmla="*/ 1400653 h 6164838"/>
                <a:gd name="connsiteX81-2633" fmla="*/ 260406 w 5165334"/>
                <a:gd name="connsiteY81-2634" fmla="*/ 1236530 h 6164838"/>
                <a:gd name="connsiteX82-2635" fmla="*/ 248683 w 5165334"/>
                <a:gd name="connsiteY82-2636" fmla="*/ 1201361 h 6164838"/>
                <a:gd name="connsiteX83-2637" fmla="*/ 178345 w 5165334"/>
                <a:gd name="connsiteY83-2638" fmla="*/ 1224807 h 6164838"/>
                <a:gd name="connsiteX84-2639" fmla="*/ 143175 w 5165334"/>
                <a:gd name="connsiteY84-2640" fmla="*/ 1048962 h 6164838"/>
                <a:gd name="connsiteX85-2641" fmla="*/ 143175 w 5165334"/>
                <a:gd name="connsiteY85-2642" fmla="*/ 920007 h 6164838"/>
                <a:gd name="connsiteX86-2643" fmla="*/ 143175 w 5165334"/>
                <a:gd name="connsiteY86-2644" fmla="*/ 779330 h 6164838"/>
                <a:gd name="connsiteX87-2645" fmla="*/ 119729 w 5165334"/>
                <a:gd name="connsiteY87-2646" fmla="*/ 662100 h 6164838"/>
                <a:gd name="connsiteX88-2647" fmla="*/ 96283 w 5165334"/>
                <a:gd name="connsiteY88-2648" fmla="*/ 580038 h 6164838"/>
                <a:gd name="connsiteX89-2649" fmla="*/ 61114 w 5165334"/>
                <a:gd name="connsiteY89-2650" fmla="*/ 556592 h 6164838"/>
                <a:gd name="connsiteX90-2651" fmla="*/ 49391 w 5165334"/>
                <a:gd name="connsiteY90-2652" fmla="*/ 462807 h 6164838"/>
                <a:gd name="connsiteX91-2653" fmla="*/ 2499 w 5165334"/>
                <a:gd name="connsiteY91-2654" fmla="*/ 333853 h 6164838"/>
                <a:gd name="connsiteX92-2655" fmla="*/ 14221 w 5165334"/>
                <a:gd name="connsiteY92-2656" fmla="*/ 64223 h 6164838"/>
                <a:gd name="connsiteX93-2657" fmla="*/ 37668 w 5165334"/>
                <a:gd name="connsiteY93-2658" fmla="*/ 64223 h 6164838"/>
                <a:gd name="connsiteX94-2659" fmla="*/ 67820 w 5165334"/>
                <a:gd name="connsiteY94-2660" fmla="*/ 0 h 6164838"/>
                <a:gd name="connsiteX0-2661" fmla="*/ 951435 w 5165334"/>
                <a:gd name="connsiteY0-2662" fmla="*/ 4233618 h 6164838"/>
                <a:gd name="connsiteX1-2663" fmla="*/ 953914 w 5165334"/>
                <a:gd name="connsiteY1-2664" fmla="*/ 4243269 h 6164838"/>
                <a:gd name="connsiteX2-2665" fmla="*/ 951435 w 5165334"/>
                <a:gd name="connsiteY2-2666" fmla="*/ 4233618 h 6164838"/>
                <a:gd name="connsiteX3-2667" fmla="*/ 67820 w 5165334"/>
                <a:gd name="connsiteY3-2668" fmla="*/ 0 h 6164838"/>
                <a:gd name="connsiteX4-2669" fmla="*/ 5165334 w 5165334"/>
                <a:gd name="connsiteY4-2670" fmla="*/ 0 h 6164838"/>
                <a:gd name="connsiteX5-2671" fmla="*/ 5165334 w 5165334"/>
                <a:gd name="connsiteY5-2672" fmla="*/ 5907369 h 6164838"/>
                <a:gd name="connsiteX6-2673" fmla="*/ 5102037 w 5165334"/>
                <a:gd name="connsiteY6-2674" fmla="*/ 5949207 h 6164838"/>
                <a:gd name="connsiteX7-2675" fmla="*/ 5066868 w 5165334"/>
                <a:gd name="connsiteY7-2676" fmla="*/ 5960930 h 6164838"/>
                <a:gd name="connsiteX8-2677" fmla="*/ 4996529 w 5165334"/>
                <a:gd name="connsiteY8-2678" fmla="*/ 6007823 h 6164838"/>
                <a:gd name="connsiteX9-2679" fmla="*/ 4879298 w 5165334"/>
                <a:gd name="connsiteY9-2680" fmla="*/ 6019546 h 6164838"/>
                <a:gd name="connsiteX10-2681" fmla="*/ 4808960 w 5165334"/>
                <a:gd name="connsiteY10-2682" fmla="*/ 6031269 h 6164838"/>
                <a:gd name="connsiteX11-2683" fmla="*/ 4762068 w 5165334"/>
                <a:gd name="connsiteY11-2684" fmla="*/ 6042992 h 6164838"/>
                <a:gd name="connsiteX12-2685" fmla="*/ 4422098 w 5165334"/>
                <a:gd name="connsiteY12-2686" fmla="*/ 6066438 h 6164838"/>
                <a:gd name="connsiteX13-2687" fmla="*/ 3882837 w 5165334"/>
                <a:gd name="connsiteY13-2688" fmla="*/ 6078161 h 6164838"/>
                <a:gd name="connsiteX14-2689" fmla="*/ 3824221 w 5165334"/>
                <a:gd name="connsiteY14-2690" fmla="*/ 6089884 h 6164838"/>
                <a:gd name="connsiteX15-2691" fmla="*/ 3636652 w 5165334"/>
                <a:gd name="connsiteY15-2692" fmla="*/ 6113330 h 6164838"/>
                <a:gd name="connsiteX16-2693" fmla="*/ 3566314 w 5165334"/>
                <a:gd name="connsiteY16-2694" fmla="*/ 6125054 h 6164838"/>
                <a:gd name="connsiteX17-2695" fmla="*/ 3027052 w 5165334"/>
                <a:gd name="connsiteY17-2696" fmla="*/ 6113330 h 6164838"/>
                <a:gd name="connsiteX18-2697" fmla="*/ 2827760 w 5165334"/>
                <a:gd name="connsiteY18-2698" fmla="*/ 6089884 h 6164838"/>
                <a:gd name="connsiteX19-2699" fmla="*/ 2780868 w 5165334"/>
                <a:gd name="connsiteY19-2700" fmla="*/ 6078161 h 6164838"/>
                <a:gd name="connsiteX20-2701" fmla="*/ 2640191 w 5165334"/>
                <a:gd name="connsiteY20-2702" fmla="*/ 6054715 h 6164838"/>
                <a:gd name="connsiteX21-2703" fmla="*/ 2581575 w 5165334"/>
                <a:gd name="connsiteY21-2704" fmla="*/ 6031269 h 6164838"/>
                <a:gd name="connsiteX22-2705" fmla="*/ 2405729 w 5165334"/>
                <a:gd name="connsiteY22-2706" fmla="*/ 6019546 h 6164838"/>
                <a:gd name="connsiteX23-2707" fmla="*/ 2370560 w 5165334"/>
                <a:gd name="connsiteY23-2708" fmla="*/ 6007823 h 6164838"/>
                <a:gd name="connsiteX24-2709" fmla="*/ 2323668 w 5165334"/>
                <a:gd name="connsiteY24-2710" fmla="*/ 5996100 h 6164838"/>
                <a:gd name="connsiteX25-2711" fmla="*/ 2241606 w 5165334"/>
                <a:gd name="connsiteY25-2712" fmla="*/ 5984377 h 6164838"/>
                <a:gd name="connsiteX26-2713" fmla="*/ 2007144 w 5165334"/>
                <a:gd name="connsiteY26-2714" fmla="*/ 5972654 h 6164838"/>
                <a:gd name="connsiteX27-2715" fmla="*/ 1925083 w 5165334"/>
                <a:gd name="connsiteY27-2716" fmla="*/ 5960930 h 6164838"/>
                <a:gd name="connsiteX28-2717" fmla="*/ 1725791 w 5165334"/>
                <a:gd name="connsiteY28-2718" fmla="*/ 5949207 h 6164838"/>
                <a:gd name="connsiteX29-2719" fmla="*/ 1702344 w 5165334"/>
                <a:gd name="connsiteY29-2720" fmla="*/ 5831977 h 6164838"/>
                <a:gd name="connsiteX30-2721" fmla="*/ 1643729 w 5165334"/>
                <a:gd name="connsiteY30-2722" fmla="*/ 5714746 h 6164838"/>
                <a:gd name="connsiteX31-2723" fmla="*/ 1608560 w 5165334"/>
                <a:gd name="connsiteY31-2724" fmla="*/ 5492007 h 6164838"/>
                <a:gd name="connsiteX32-2725" fmla="*/ 1585114 w 5165334"/>
                <a:gd name="connsiteY32-2726" fmla="*/ 5421669 h 6164838"/>
                <a:gd name="connsiteX33-2727" fmla="*/ 1563508 w 5165334"/>
                <a:gd name="connsiteY33-2728" fmla="*/ 5392704 h 6164838"/>
                <a:gd name="connsiteX34-2729" fmla="*/ 1549944 w 5165334"/>
                <a:gd name="connsiteY34-2730" fmla="*/ 5351330 h 6164838"/>
                <a:gd name="connsiteX35-2731" fmla="*/ 1456160 w 5165334"/>
                <a:gd name="connsiteY35-2732" fmla="*/ 5339607 h 6164838"/>
                <a:gd name="connsiteX36-2733" fmla="*/ 1385821 w 5165334"/>
                <a:gd name="connsiteY36-2734" fmla="*/ 5245823 h 6164838"/>
                <a:gd name="connsiteX37-2735" fmla="*/ 1350652 w 5165334"/>
                <a:gd name="connsiteY37-2736" fmla="*/ 4917577 h 6164838"/>
                <a:gd name="connsiteX38-2737" fmla="*/ 1337880 w 5165334"/>
                <a:gd name="connsiteY38-2738" fmla="*/ 4866087 h 6164838"/>
                <a:gd name="connsiteX39-2739" fmla="*/ 1335800 w 5165334"/>
                <a:gd name="connsiteY39-2740" fmla="*/ 4857452 h 6164838"/>
                <a:gd name="connsiteX40-2741" fmla="*/ 1336066 w 5165334"/>
                <a:gd name="connsiteY40-2742" fmla="*/ 4858641 h 6164838"/>
                <a:gd name="connsiteX41-2743" fmla="*/ 1337880 w 5165334"/>
                <a:gd name="connsiteY41-2744" fmla="*/ 4866087 h 6164838"/>
                <a:gd name="connsiteX42-2745" fmla="*/ 1327206 w 5165334"/>
                <a:gd name="connsiteY42-2746" fmla="*/ 4835515 h 6164838"/>
                <a:gd name="connsiteX43-2747" fmla="*/ 1315483 w 5165334"/>
                <a:gd name="connsiteY43-2748" fmla="*/ 4788623 h 6164838"/>
                <a:gd name="connsiteX44-2749" fmla="*/ 1303760 w 5165334"/>
                <a:gd name="connsiteY44-2750" fmla="*/ 4753454 h 6164838"/>
                <a:gd name="connsiteX45-2751" fmla="*/ 1292037 w 5165334"/>
                <a:gd name="connsiteY45-2752" fmla="*/ 4671392 h 6164838"/>
                <a:gd name="connsiteX46-2753" fmla="*/ 1233421 w 5165334"/>
                <a:gd name="connsiteY46-2754" fmla="*/ 4554161 h 6164838"/>
                <a:gd name="connsiteX47-2755" fmla="*/ 1163083 w 5165334"/>
                <a:gd name="connsiteY47-2756" fmla="*/ 4495546 h 6164838"/>
                <a:gd name="connsiteX48-2757" fmla="*/ 1139637 w 5165334"/>
                <a:gd name="connsiteY48-2758" fmla="*/ 4460377 h 6164838"/>
                <a:gd name="connsiteX49-2759" fmla="*/ 1069298 w 5165334"/>
                <a:gd name="connsiteY49-2760" fmla="*/ 4401761 h 6164838"/>
                <a:gd name="connsiteX50-2761" fmla="*/ 1034129 w 5165334"/>
                <a:gd name="connsiteY50-2762" fmla="*/ 4366592 h 6164838"/>
                <a:gd name="connsiteX51-2763" fmla="*/ 975514 w 5165334"/>
                <a:gd name="connsiteY51-2764" fmla="*/ 4284530 h 6164838"/>
                <a:gd name="connsiteX52-2765" fmla="*/ 953089 w 5165334"/>
                <a:gd name="connsiteY52-2766" fmla="*/ 4234220 h 6164838"/>
                <a:gd name="connsiteX53-2767" fmla="*/ 940344 w 5165334"/>
                <a:gd name="connsiteY53-2768" fmla="*/ 4179023 h 6164838"/>
                <a:gd name="connsiteX54-2769" fmla="*/ 928621 w 5165334"/>
                <a:gd name="connsiteY54-2770" fmla="*/ 4143854 h 6164838"/>
                <a:gd name="connsiteX55-2771" fmla="*/ 893452 w 5165334"/>
                <a:gd name="connsiteY55-2772" fmla="*/ 4061792 h 6164838"/>
                <a:gd name="connsiteX56-2773" fmla="*/ 870006 w 5165334"/>
                <a:gd name="connsiteY56-2774" fmla="*/ 3909392 h 6164838"/>
                <a:gd name="connsiteX57-2775" fmla="*/ 834837 w 5165334"/>
                <a:gd name="connsiteY57-2776" fmla="*/ 3839054 h 6164838"/>
                <a:gd name="connsiteX58-2777" fmla="*/ 823114 w 5165334"/>
                <a:gd name="connsiteY58-2778" fmla="*/ 3803884 h 6164838"/>
                <a:gd name="connsiteX59-2779" fmla="*/ 776221 w 5165334"/>
                <a:gd name="connsiteY59-2780" fmla="*/ 3745269 h 6164838"/>
                <a:gd name="connsiteX60-2781" fmla="*/ 741052 w 5165334"/>
                <a:gd name="connsiteY60-2782" fmla="*/ 3733546 h 6164838"/>
                <a:gd name="connsiteX61-2783" fmla="*/ 682437 w 5165334"/>
                <a:gd name="connsiteY61-2784" fmla="*/ 3651484 h 6164838"/>
                <a:gd name="connsiteX62-2785" fmla="*/ 670714 w 5165334"/>
                <a:gd name="connsiteY62-2786" fmla="*/ 3604592 h 6164838"/>
                <a:gd name="connsiteX63-2787" fmla="*/ 647268 w 5165334"/>
                <a:gd name="connsiteY63-2788" fmla="*/ 3487361 h 6164838"/>
                <a:gd name="connsiteX64-2789" fmla="*/ 635544 w 5165334"/>
                <a:gd name="connsiteY64-2790" fmla="*/ 3123946 h 6164838"/>
                <a:gd name="connsiteX65-2791" fmla="*/ 623821 w 5165334"/>
                <a:gd name="connsiteY65-2792" fmla="*/ 3018438 h 6164838"/>
                <a:gd name="connsiteX66-2793" fmla="*/ 600375 w 5165334"/>
                <a:gd name="connsiteY66-2794" fmla="*/ 2912930 h 6164838"/>
                <a:gd name="connsiteX67-2795" fmla="*/ 534223 w 5165334"/>
                <a:gd name="connsiteY67-2796" fmla="*/ 2618178 h 6164838"/>
                <a:gd name="connsiteX68-2797" fmla="*/ 475329 w 5165334"/>
                <a:gd name="connsiteY68-2798" fmla="*/ 2564867 h 6164838"/>
                <a:gd name="connsiteX69-2799" fmla="*/ 488168 w 5165334"/>
                <a:gd name="connsiteY69-2800" fmla="*/ 2438146 h 6164838"/>
                <a:gd name="connsiteX70-2801" fmla="*/ 476446 w 5165334"/>
                <a:gd name="connsiteY70-2802" fmla="*/ 2319520 h 6164838"/>
                <a:gd name="connsiteX71-2803" fmla="*/ 463886 w 5165334"/>
                <a:gd name="connsiteY71-2804" fmla="*/ 2252810 h 6164838"/>
                <a:gd name="connsiteX72-2805" fmla="*/ 506591 w 5165334"/>
                <a:gd name="connsiteY72-2806" fmla="*/ 2197823 h 6164838"/>
                <a:gd name="connsiteX73-2807" fmla="*/ 436252 w 5165334"/>
                <a:gd name="connsiteY73-2808" fmla="*/ 2010254 h 6164838"/>
                <a:gd name="connsiteX74-2809" fmla="*/ 436252 w 5165334"/>
                <a:gd name="connsiteY74-2810" fmla="*/ 1822684 h 6164838"/>
                <a:gd name="connsiteX75-2811" fmla="*/ 424529 w 5165334"/>
                <a:gd name="connsiteY75-2812" fmla="*/ 1752346 h 6164838"/>
                <a:gd name="connsiteX76-2813" fmla="*/ 389360 w 5165334"/>
                <a:gd name="connsiteY76-2814" fmla="*/ 1635115 h 6164838"/>
                <a:gd name="connsiteX77-2815" fmla="*/ 377637 w 5165334"/>
                <a:gd name="connsiteY77-2816" fmla="*/ 1482715 h 6164838"/>
                <a:gd name="connsiteX78-2817" fmla="*/ 330744 w 5165334"/>
                <a:gd name="connsiteY78-2818" fmla="*/ 1564777 h 6164838"/>
                <a:gd name="connsiteX79-2819" fmla="*/ 283851 w 5165334"/>
                <a:gd name="connsiteY79-2820" fmla="*/ 1529608 h 6164838"/>
                <a:gd name="connsiteX80-2821" fmla="*/ 272129 w 5165334"/>
                <a:gd name="connsiteY80-2822" fmla="*/ 1400653 h 6164838"/>
                <a:gd name="connsiteX81-2823" fmla="*/ 260406 w 5165334"/>
                <a:gd name="connsiteY81-2824" fmla="*/ 1236530 h 6164838"/>
                <a:gd name="connsiteX82-2825" fmla="*/ 248683 w 5165334"/>
                <a:gd name="connsiteY82-2826" fmla="*/ 1201361 h 6164838"/>
                <a:gd name="connsiteX83-2827" fmla="*/ 178345 w 5165334"/>
                <a:gd name="connsiteY83-2828" fmla="*/ 1224807 h 6164838"/>
                <a:gd name="connsiteX84-2829" fmla="*/ 143175 w 5165334"/>
                <a:gd name="connsiteY84-2830" fmla="*/ 1048962 h 6164838"/>
                <a:gd name="connsiteX85-2831" fmla="*/ 143175 w 5165334"/>
                <a:gd name="connsiteY85-2832" fmla="*/ 920007 h 6164838"/>
                <a:gd name="connsiteX86-2833" fmla="*/ 143175 w 5165334"/>
                <a:gd name="connsiteY86-2834" fmla="*/ 779330 h 6164838"/>
                <a:gd name="connsiteX87-2835" fmla="*/ 119729 w 5165334"/>
                <a:gd name="connsiteY87-2836" fmla="*/ 662100 h 6164838"/>
                <a:gd name="connsiteX88-2837" fmla="*/ 96283 w 5165334"/>
                <a:gd name="connsiteY88-2838" fmla="*/ 580038 h 6164838"/>
                <a:gd name="connsiteX89-2839" fmla="*/ 61114 w 5165334"/>
                <a:gd name="connsiteY89-2840" fmla="*/ 556592 h 6164838"/>
                <a:gd name="connsiteX90-2841" fmla="*/ 49391 w 5165334"/>
                <a:gd name="connsiteY90-2842" fmla="*/ 462807 h 6164838"/>
                <a:gd name="connsiteX91-2843" fmla="*/ 2499 w 5165334"/>
                <a:gd name="connsiteY91-2844" fmla="*/ 333853 h 6164838"/>
                <a:gd name="connsiteX92-2845" fmla="*/ 14221 w 5165334"/>
                <a:gd name="connsiteY92-2846" fmla="*/ 64223 h 6164838"/>
                <a:gd name="connsiteX93-2847" fmla="*/ 37668 w 5165334"/>
                <a:gd name="connsiteY93-2848" fmla="*/ 64223 h 6164838"/>
                <a:gd name="connsiteX94-2849" fmla="*/ 67820 w 5165334"/>
                <a:gd name="connsiteY94-2850" fmla="*/ 0 h 6164838"/>
                <a:gd name="connsiteX0-2851" fmla="*/ 951435 w 5165334"/>
                <a:gd name="connsiteY0-2852" fmla="*/ 4233618 h 6164838"/>
                <a:gd name="connsiteX1-2853" fmla="*/ 953914 w 5165334"/>
                <a:gd name="connsiteY1-2854" fmla="*/ 4243269 h 6164838"/>
                <a:gd name="connsiteX2-2855" fmla="*/ 951435 w 5165334"/>
                <a:gd name="connsiteY2-2856" fmla="*/ 4233618 h 6164838"/>
                <a:gd name="connsiteX3-2857" fmla="*/ 67820 w 5165334"/>
                <a:gd name="connsiteY3-2858" fmla="*/ 0 h 6164838"/>
                <a:gd name="connsiteX4-2859" fmla="*/ 5165334 w 5165334"/>
                <a:gd name="connsiteY4-2860" fmla="*/ 0 h 6164838"/>
                <a:gd name="connsiteX5-2861" fmla="*/ 5165334 w 5165334"/>
                <a:gd name="connsiteY5-2862" fmla="*/ 5907369 h 6164838"/>
                <a:gd name="connsiteX6-2863" fmla="*/ 5102037 w 5165334"/>
                <a:gd name="connsiteY6-2864" fmla="*/ 5949207 h 6164838"/>
                <a:gd name="connsiteX7-2865" fmla="*/ 5066868 w 5165334"/>
                <a:gd name="connsiteY7-2866" fmla="*/ 5960930 h 6164838"/>
                <a:gd name="connsiteX8-2867" fmla="*/ 4996529 w 5165334"/>
                <a:gd name="connsiteY8-2868" fmla="*/ 6007823 h 6164838"/>
                <a:gd name="connsiteX9-2869" fmla="*/ 4879298 w 5165334"/>
                <a:gd name="connsiteY9-2870" fmla="*/ 6019546 h 6164838"/>
                <a:gd name="connsiteX10-2871" fmla="*/ 4808960 w 5165334"/>
                <a:gd name="connsiteY10-2872" fmla="*/ 6031269 h 6164838"/>
                <a:gd name="connsiteX11-2873" fmla="*/ 4762068 w 5165334"/>
                <a:gd name="connsiteY11-2874" fmla="*/ 6042992 h 6164838"/>
                <a:gd name="connsiteX12-2875" fmla="*/ 4422098 w 5165334"/>
                <a:gd name="connsiteY12-2876" fmla="*/ 6066438 h 6164838"/>
                <a:gd name="connsiteX13-2877" fmla="*/ 3882837 w 5165334"/>
                <a:gd name="connsiteY13-2878" fmla="*/ 6078161 h 6164838"/>
                <a:gd name="connsiteX14-2879" fmla="*/ 3824221 w 5165334"/>
                <a:gd name="connsiteY14-2880" fmla="*/ 6089884 h 6164838"/>
                <a:gd name="connsiteX15-2881" fmla="*/ 3636652 w 5165334"/>
                <a:gd name="connsiteY15-2882" fmla="*/ 6113330 h 6164838"/>
                <a:gd name="connsiteX16-2883" fmla="*/ 3566314 w 5165334"/>
                <a:gd name="connsiteY16-2884" fmla="*/ 6125054 h 6164838"/>
                <a:gd name="connsiteX17-2885" fmla="*/ 3027052 w 5165334"/>
                <a:gd name="connsiteY17-2886" fmla="*/ 6113330 h 6164838"/>
                <a:gd name="connsiteX18-2887" fmla="*/ 2827760 w 5165334"/>
                <a:gd name="connsiteY18-2888" fmla="*/ 6089884 h 6164838"/>
                <a:gd name="connsiteX19-2889" fmla="*/ 2780868 w 5165334"/>
                <a:gd name="connsiteY19-2890" fmla="*/ 6078161 h 6164838"/>
                <a:gd name="connsiteX20-2891" fmla="*/ 2640191 w 5165334"/>
                <a:gd name="connsiteY20-2892" fmla="*/ 6054715 h 6164838"/>
                <a:gd name="connsiteX21-2893" fmla="*/ 2581575 w 5165334"/>
                <a:gd name="connsiteY21-2894" fmla="*/ 6031269 h 6164838"/>
                <a:gd name="connsiteX22-2895" fmla="*/ 2405729 w 5165334"/>
                <a:gd name="connsiteY22-2896" fmla="*/ 6019546 h 6164838"/>
                <a:gd name="connsiteX23-2897" fmla="*/ 2370560 w 5165334"/>
                <a:gd name="connsiteY23-2898" fmla="*/ 6007823 h 6164838"/>
                <a:gd name="connsiteX24-2899" fmla="*/ 2323668 w 5165334"/>
                <a:gd name="connsiteY24-2900" fmla="*/ 5996100 h 6164838"/>
                <a:gd name="connsiteX25-2901" fmla="*/ 2241606 w 5165334"/>
                <a:gd name="connsiteY25-2902" fmla="*/ 5984377 h 6164838"/>
                <a:gd name="connsiteX26-2903" fmla="*/ 2007144 w 5165334"/>
                <a:gd name="connsiteY26-2904" fmla="*/ 5972654 h 6164838"/>
                <a:gd name="connsiteX27-2905" fmla="*/ 1925083 w 5165334"/>
                <a:gd name="connsiteY27-2906" fmla="*/ 5960930 h 6164838"/>
                <a:gd name="connsiteX28-2907" fmla="*/ 1725791 w 5165334"/>
                <a:gd name="connsiteY28-2908" fmla="*/ 5949207 h 6164838"/>
                <a:gd name="connsiteX29-2909" fmla="*/ 1702344 w 5165334"/>
                <a:gd name="connsiteY29-2910" fmla="*/ 5831977 h 6164838"/>
                <a:gd name="connsiteX30-2911" fmla="*/ 1643729 w 5165334"/>
                <a:gd name="connsiteY30-2912" fmla="*/ 5714746 h 6164838"/>
                <a:gd name="connsiteX31-2913" fmla="*/ 1608560 w 5165334"/>
                <a:gd name="connsiteY31-2914" fmla="*/ 5492007 h 6164838"/>
                <a:gd name="connsiteX32-2915" fmla="*/ 1585114 w 5165334"/>
                <a:gd name="connsiteY32-2916" fmla="*/ 5421669 h 6164838"/>
                <a:gd name="connsiteX33-2917" fmla="*/ 1563508 w 5165334"/>
                <a:gd name="connsiteY33-2918" fmla="*/ 5392704 h 6164838"/>
                <a:gd name="connsiteX34-2919" fmla="*/ 1549944 w 5165334"/>
                <a:gd name="connsiteY34-2920" fmla="*/ 5351330 h 6164838"/>
                <a:gd name="connsiteX35-2921" fmla="*/ 1456160 w 5165334"/>
                <a:gd name="connsiteY35-2922" fmla="*/ 5339607 h 6164838"/>
                <a:gd name="connsiteX36-2923" fmla="*/ 1385821 w 5165334"/>
                <a:gd name="connsiteY36-2924" fmla="*/ 5245823 h 6164838"/>
                <a:gd name="connsiteX37-2925" fmla="*/ 1350652 w 5165334"/>
                <a:gd name="connsiteY37-2926" fmla="*/ 4917577 h 6164838"/>
                <a:gd name="connsiteX38-2927" fmla="*/ 1337880 w 5165334"/>
                <a:gd name="connsiteY38-2928" fmla="*/ 4866087 h 6164838"/>
                <a:gd name="connsiteX39-2929" fmla="*/ 1335800 w 5165334"/>
                <a:gd name="connsiteY39-2930" fmla="*/ 4857452 h 6164838"/>
                <a:gd name="connsiteX40-2931" fmla="*/ 1336066 w 5165334"/>
                <a:gd name="connsiteY40-2932" fmla="*/ 4858641 h 6164838"/>
                <a:gd name="connsiteX41-2933" fmla="*/ 1337880 w 5165334"/>
                <a:gd name="connsiteY41-2934" fmla="*/ 4866087 h 6164838"/>
                <a:gd name="connsiteX42-2935" fmla="*/ 1327206 w 5165334"/>
                <a:gd name="connsiteY42-2936" fmla="*/ 4835515 h 6164838"/>
                <a:gd name="connsiteX43-2937" fmla="*/ 1315483 w 5165334"/>
                <a:gd name="connsiteY43-2938" fmla="*/ 4788623 h 6164838"/>
                <a:gd name="connsiteX44-2939" fmla="*/ 1303760 w 5165334"/>
                <a:gd name="connsiteY44-2940" fmla="*/ 4753454 h 6164838"/>
                <a:gd name="connsiteX45-2941" fmla="*/ 1292037 w 5165334"/>
                <a:gd name="connsiteY45-2942" fmla="*/ 4671392 h 6164838"/>
                <a:gd name="connsiteX46-2943" fmla="*/ 1233421 w 5165334"/>
                <a:gd name="connsiteY46-2944" fmla="*/ 4554161 h 6164838"/>
                <a:gd name="connsiteX47-2945" fmla="*/ 1163083 w 5165334"/>
                <a:gd name="connsiteY47-2946" fmla="*/ 4495546 h 6164838"/>
                <a:gd name="connsiteX48-2947" fmla="*/ 1139637 w 5165334"/>
                <a:gd name="connsiteY48-2948" fmla="*/ 4460377 h 6164838"/>
                <a:gd name="connsiteX49-2949" fmla="*/ 1069298 w 5165334"/>
                <a:gd name="connsiteY49-2950" fmla="*/ 4401761 h 6164838"/>
                <a:gd name="connsiteX50-2951" fmla="*/ 1034129 w 5165334"/>
                <a:gd name="connsiteY50-2952" fmla="*/ 4366592 h 6164838"/>
                <a:gd name="connsiteX51-2953" fmla="*/ 975514 w 5165334"/>
                <a:gd name="connsiteY51-2954" fmla="*/ 4284530 h 6164838"/>
                <a:gd name="connsiteX52-2955" fmla="*/ 953089 w 5165334"/>
                <a:gd name="connsiteY52-2956" fmla="*/ 4234220 h 6164838"/>
                <a:gd name="connsiteX53-2957" fmla="*/ 940344 w 5165334"/>
                <a:gd name="connsiteY53-2958" fmla="*/ 4179023 h 6164838"/>
                <a:gd name="connsiteX54-2959" fmla="*/ 928621 w 5165334"/>
                <a:gd name="connsiteY54-2960" fmla="*/ 4143854 h 6164838"/>
                <a:gd name="connsiteX55-2961" fmla="*/ 893452 w 5165334"/>
                <a:gd name="connsiteY55-2962" fmla="*/ 4061792 h 6164838"/>
                <a:gd name="connsiteX56-2963" fmla="*/ 870006 w 5165334"/>
                <a:gd name="connsiteY56-2964" fmla="*/ 3909392 h 6164838"/>
                <a:gd name="connsiteX57-2965" fmla="*/ 834837 w 5165334"/>
                <a:gd name="connsiteY57-2966" fmla="*/ 3839054 h 6164838"/>
                <a:gd name="connsiteX58-2967" fmla="*/ 823114 w 5165334"/>
                <a:gd name="connsiteY58-2968" fmla="*/ 3803884 h 6164838"/>
                <a:gd name="connsiteX59-2969" fmla="*/ 776221 w 5165334"/>
                <a:gd name="connsiteY59-2970" fmla="*/ 3745269 h 6164838"/>
                <a:gd name="connsiteX60-2971" fmla="*/ 741052 w 5165334"/>
                <a:gd name="connsiteY60-2972" fmla="*/ 3733546 h 6164838"/>
                <a:gd name="connsiteX61-2973" fmla="*/ 682437 w 5165334"/>
                <a:gd name="connsiteY61-2974" fmla="*/ 3651484 h 6164838"/>
                <a:gd name="connsiteX62-2975" fmla="*/ 670714 w 5165334"/>
                <a:gd name="connsiteY62-2976" fmla="*/ 3604592 h 6164838"/>
                <a:gd name="connsiteX63-2977" fmla="*/ 647268 w 5165334"/>
                <a:gd name="connsiteY63-2978" fmla="*/ 3487361 h 6164838"/>
                <a:gd name="connsiteX64-2979" fmla="*/ 635544 w 5165334"/>
                <a:gd name="connsiteY64-2980" fmla="*/ 3123946 h 6164838"/>
                <a:gd name="connsiteX65-2981" fmla="*/ 623821 w 5165334"/>
                <a:gd name="connsiteY65-2982" fmla="*/ 3018438 h 6164838"/>
                <a:gd name="connsiteX66-2983" fmla="*/ 600375 w 5165334"/>
                <a:gd name="connsiteY66-2984" fmla="*/ 2912930 h 6164838"/>
                <a:gd name="connsiteX67-2985" fmla="*/ 534223 w 5165334"/>
                <a:gd name="connsiteY67-2986" fmla="*/ 2618178 h 6164838"/>
                <a:gd name="connsiteX68-2987" fmla="*/ 475329 w 5165334"/>
                <a:gd name="connsiteY68-2988" fmla="*/ 2564867 h 6164838"/>
                <a:gd name="connsiteX69-2989" fmla="*/ 488168 w 5165334"/>
                <a:gd name="connsiteY69-2990" fmla="*/ 2438146 h 6164838"/>
                <a:gd name="connsiteX70-2991" fmla="*/ 476446 w 5165334"/>
                <a:gd name="connsiteY70-2992" fmla="*/ 2319520 h 6164838"/>
                <a:gd name="connsiteX71-2993" fmla="*/ 463886 w 5165334"/>
                <a:gd name="connsiteY71-2994" fmla="*/ 2252810 h 6164838"/>
                <a:gd name="connsiteX72-2995" fmla="*/ 466677 w 5165334"/>
                <a:gd name="connsiteY72-2996" fmla="*/ 2183308 h 6164838"/>
                <a:gd name="connsiteX73-2997" fmla="*/ 436252 w 5165334"/>
                <a:gd name="connsiteY73-2998" fmla="*/ 2010254 h 6164838"/>
                <a:gd name="connsiteX74-2999" fmla="*/ 436252 w 5165334"/>
                <a:gd name="connsiteY74-3000" fmla="*/ 1822684 h 6164838"/>
                <a:gd name="connsiteX75-3001" fmla="*/ 424529 w 5165334"/>
                <a:gd name="connsiteY75-3002" fmla="*/ 1752346 h 6164838"/>
                <a:gd name="connsiteX76-3003" fmla="*/ 389360 w 5165334"/>
                <a:gd name="connsiteY76-3004" fmla="*/ 1635115 h 6164838"/>
                <a:gd name="connsiteX77-3005" fmla="*/ 377637 w 5165334"/>
                <a:gd name="connsiteY77-3006" fmla="*/ 1482715 h 6164838"/>
                <a:gd name="connsiteX78-3007" fmla="*/ 330744 w 5165334"/>
                <a:gd name="connsiteY78-3008" fmla="*/ 1564777 h 6164838"/>
                <a:gd name="connsiteX79-3009" fmla="*/ 283851 w 5165334"/>
                <a:gd name="connsiteY79-3010" fmla="*/ 1529608 h 6164838"/>
                <a:gd name="connsiteX80-3011" fmla="*/ 272129 w 5165334"/>
                <a:gd name="connsiteY80-3012" fmla="*/ 1400653 h 6164838"/>
                <a:gd name="connsiteX81-3013" fmla="*/ 260406 w 5165334"/>
                <a:gd name="connsiteY81-3014" fmla="*/ 1236530 h 6164838"/>
                <a:gd name="connsiteX82-3015" fmla="*/ 248683 w 5165334"/>
                <a:gd name="connsiteY82-3016" fmla="*/ 1201361 h 6164838"/>
                <a:gd name="connsiteX83-3017" fmla="*/ 178345 w 5165334"/>
                <a:gd name="connsiteY83-3018" fmla="*/ 1224807 h 6164838"/>
                <a:gd name="connsiteX84-3019" fmla="*/ 143175 w 5165334"/>
                <a:gd name="connsiteY84-3020" fmla="*/ 1048962 h 6164838"/>
                <a:gd name="connsiteX85-3021" fmla="*/ 143175 w 5165334"/>
                <a:gd name="connsiteY85-3022" fmla="*/ 920007 h 6164838"/>
                <a:gd name="connsiteX86-3023" fmla="*/ 143175 w 5165334"/>
                <a:gd name="connsiteY86-3024" fmla="*/ 779330 h 6164838"/>
                <a:gd name="connsiteX87-3025" fmla="*/ 119729 w 5165334"/>
                <a:gd name="connsiteY87-3026" fmla="*/ 662100 h 6164838"/>
                <a:gd name="connsiteX88-3027" fmla="*/ 96283 w 5165334"/>
                <a:gd name="connsiteY88-3028" fmla="*/ 580038 h 6164838"/>
                <a:gd name="connsiteX89-3029" fmla="*/ 61114 w 5165334"/>
                <a:gd name="connsiteY89-3030" fmla="*/ 556592 h 6164838"/>
                <a:gd name="connsiteX90-3031" fmla="*/ 49391 w 5165334"/>
                <a:gd name="connsiteY90-3032" fmla="*/ 462807 h 6164838"/>
                <a:gd name="connsiteX91-3033" fmla="*/ 2499 w 5165334"/>
                <a:gd name="connsiteY91-3034" fmla="*/ 333853 h 6164838"/>
                <a:gd name="connsiteX92-3035" fmla="*/ 14221 w 5165334"/>
                <a:gd name="connsiteY92-3036" fmla="*/ 64223 h 6164838"/>
                <a:gd name="connsiteX93-3037" fmla="*/ 37668 w 5165334"/>
                <a:gd name="connsiteY93-3038" fmla="*/ 64223 h 6164838"/>
                <a:gd name="connsiteX94-3039" fmla="*/ 67820 w 5165334"/>
                <a:gd name="connsiteY94-3040" fmla="*/ 0 h 6164838"/>
                <a:gd name="connsiteX0-3041" fmla="*/ 951435 w 5165334"/>
                <a:gd name="connsiteY0-3042" fmla="*/ 4233618 h 6164838"/>
                <a:gd name="connsiteX1-3043" fmla="*/ 953914 w 5165334"/>
                <a:gd name="connsiteY1-3044" fmla="*/ 4243269 h 6164838"/>
                <a:gd name="connsiteX2-3045" fmla="*/ 951435 w 5165334"/>
                <a:gd name="connsiteY2-3046" fmla="*/ 4233618 h 6164838"/>
                <a:gd name="connsiteX3-3047" fmla="*/ 67820 w 5165334"/>
                <a:gd name="connsiteY3-3048" fmla="*/ 0 h 6164838"/>
                <a:gd name="connsiteX4-3049" fmla="*/ 5165334 w 5165334"/>
                <a:gd name="connsiteY4-3050" fmla="*/ 0 h 6164838"/>
                <a:gd name="connsiteX5-3051" fmla="*/ 5165334 w 5165334"/>
                <a:gd name="connsiteY5-3052" fmla="*/ 5907369 h 6164838"/>
                <a:gd name="connsiteX6-3053" fmla="*/ 5102037 w 5165334"/>
                <a:gd name="connsiteY6-3054" fmla="*/ 5949207 h 6164838"/>
                <a:gd name="connsiteX7-3055" fmla="*/ 5066868 w 5165334"/>
                <a:gd name="connsiteY7-3056" fmla="*/ 5960930 h 6164838"/>
                <a:gd name="connsiteX8-3057" fmla="*/ 4996529 w 5165334"/>
                <a:gd name="connsiteY8-3058" fmla="*/ 6007823 h 6164838"/>
                <a:gd name="connsiteX9-3059" fmla="*/ 4879298 w 5165334"/>
                <a:gd name="connsiteY9-3060" fmla="*/ 6019546 h 6164838"/>
                <a:gd name="connsiteX10-3061" fmla="*/ 4808960 w 5165334"/>
                <a:gd name="connsiteY10-3062" fmla="*/ 6031269 h 6164838"/>
                <a:gd name="connsiteX11-3063" fmla="*/ 4762068 w 5165334"/>
                <a:gd name="connsiteY11-3064" fmla="*/ 6042992 h 6164838"/>
                <a:gd name="connsiteX12-3065" fmla="*/ 4422098 w 5165334"/>
                <a:gd name="connsiteY12-3066" fmla="*/ 6066438 h 6164838"/>
                <a:gd name="connsiteX13-3067" fmla="*/ 3882837 w 5165334"/>
                <a:gd name="connsiteY13-3068" fmla="*/ 6078161 h 6164838"/>
                <a:gd name="connsiteX14-3069" fmla="*/ 3824221 w 5165334"/>
                <a:gd name="connsiteY14-3070" fmla="*/ 6089884 h 6164838"/>
                <a:gd name="connsiteX15-3071" fmla="*/ 3636652 w 5165334"/>
                <a:gd name="connsiteY15-3072" fmla="*/ 6113330 h 6164838"/>
                <a:gd name="connsiteX16-3073" fmla="*/ 3566314 w 5165334"/>
                <a:gd name="connsiteY16-3074" fmla="*/ 6125054 h 6164838"/>
                <a:gd name="connsiteX17-3075" fmla="*/ 3027052 w 5165334"/>
                <a:gd name="connsiteY17-3076" fmla="*/ 6113330 h 6164838"/>
                <a:gd name="connsiteX18-3077" fmla="*/ 2827760 w 5165334"/>
                <a:gd name="connsiteY18-3078" fmla="*/ 6089884 h 6164838"/>
                <a:gd name="connsiteX19-3079" fmla="*/ 2780868 w 5165334"/>
                <a:gd name="connsiteY19-3080" fmla="*/ 6078161 h 6164838"/>
                <a:gd name="connsiteX20-3081" fmla="*/ 2640191 w 5165334"/>
                <a:gd name="connsiteY20-3082" fmla="*/ 6054715 h 6164838"/>
                <a:gd name="connsiteX21-3083" fmla="*/ 2581575 w 5165334"/>
                <a:gd name="connsiteY21-3084" fmla="*/ 6031269 h 6164838"/>
                <a:gd name="connsiteX22-3085" fmla="*/ 2405729 w 5165334"/>
                <a:gd name="connsiteY22-3086" fmla="*/ 6019546 h 6164838"/>
                <a:gd name="connsiteX23-3087" fmla="*/ 2370560 w 5165334"/>
                <a:gd name="connsiteY23-3088" fmla="*/ 6007823 h 6164838"/>
                <a:gd name="connsiteX24-3089" fmla="*/ 2323668 w 5165334"/>
                <a:gd name="connsiteY24-3090" fmla="*/ 5996100 h 6164838"/>
                <a:gd name="connsiteX25-3091" fmla="*/ 2241606 w 5165334"/>
                <a:gd name="connsiteY25-3092" fmla="*/ 5984377 h 6164838"/>
                <a:gd name="connsiteX26-3093" fmla="*/ 2007144 w 5165334"/>
                <a:gd name="connsiteY26-3094" fmla="*/ 5972654 h 6164838"/>
                <a:gd name="connsiteX27-3095" fmla="*/ 1925083 w 5165334"/>
                <a:gd name="connsiteY27-3096" fmla="*/ 5960930 h 6164838"/>
                <a:gd name="connsiteX28-3097" fmla="*/ 1725791 w 5165334"/>
                <a:gd name="connsiteY28-3098" fmla="*/ 5949207 h 6164838"/>
                <a:gd name="connsiteX29-3099" fmla="*/ 1702344 w 5165334"/>
                <a:gd name="connsiteY29-3100" fmla="*/ 5831977 h 6164838"/>
                <a:gd name="connsiteX30-3101" fmla="*/ 1643729 w 5165334"/>
                <a:gd name="connsiteY30-3102" fmla="*/ 5714746 h 6164838"/>
                <a:gd name="connsiteX31-3103" fmla="*/ 1608560 w 5165334"/>
                <a:gd name="connsiteY31-3104" fmla="*/ 5492007 h 6164838"/>
                <a:gd name="connsiteX32-3105" fmla="*/ 1585114 w 5165334"/>
                <a:gd name="connsiteY32-3106" fmla="*/ 5421669 h 6164838"/>
                <a:gd name="connsiteX33-3107" fmla="*/ 1563508 w 5165334"/>
                <a:gd name="connsiteY33-3108" fmla="*/ 5392704 h 6164838"/>
                <a:gd name="connsiteX34-3109" fmla="*/ 1549944 w 5165334"/>
                <a:gd name="connsiteY34-3110" fmla="*/ 5351330 h 6164838"/>
                <a:gd name="connsiteX35-3111" fmla="*/ 1456160 w 5165334"/>
                <a:gd name="connsiteY35-3112" fmla="*/ 5339607 h 6164838"/>
                <a:gd name="connsiteX36-3113" fmla="*/ 1385821 w 5165334"/>
                <a:gd name="connsiteY36-3114" fmla="*/ 5245823 h 6164838"/>
                <a:gd name="connsiteX37-3115" fmla="*/ 1350652 w 5165334"/>
                <a:gd name="connsiteY37-3116" fmla="*/ 4917577 h 6164838"/>
                <a:gd name="connsiteX38-3117" fmla="*/ 1337880 w 5165334"/>
                <a:gd name="connsiteY38-3118" fmla="*/ 4866087 h 6164838"/>
                <a:gd name="connsiteX39-3119" fmla="*/ 1335800 w 5165334"/>
                <a:gd name="connsiteY39-3120" fmla="*/ 4857452 h 6164838"/>
                <a:gd name="connsiteX40-3121" fmla="*/ 1336066 w 5165334"/>
                <a:gd name="connsiteY40-3122" fmla="*/ 4858641 h 6164838"/>
                <a:gd name="connsiteX41-3123" fmla="*/ 1337880 w 5165334"/>
                <a:gd name="connsiteY41-3124" fmla="*/ 4866087 h 6164838"/>
                <a:gd name="connsiteX42-3125" fmla="*/ 1327206 w 5165334"/>
                <a:gd name="connsiteY42-3126" fmla="*/ 4835515 h 6164838"/>
                <a:gd name="connsiteX43-3127" fmla="*/ 1315483 w 5165334"/>
                <a:gd name="connsiteY43-3128" fmla="*/ 4788623 h 6164838"/>
                <a:gd name="connsiteX44-3129" fmla="*/ 1303760 w 5165334"/>
                <a:gd name="connsiteY44-3130" fmla="*/ 4753454 h 6164838"/>
                <a:gd name="connsiteX45-3131" fmla="*/ 1292037 w 5165334"/>
                <a:gd name="connsiteY45-3132" fmla="*/ 4671392 h 6164838"/>
                <a:gd name="connsiteX46-3133" fmla="*/ 1233421 w 5165334"/>
                <a:gd name="connsiteY46-3134" fmla="*/ 4554161 h 6164838"/>
                <a:gd name="connsiteX47-3135" fmla="*/ 1163083 w 5165334"/>
                <a:gd name="connsiteY47-3136" fmla="*/ 4495546 h 6164838"/>
                <a:gd name="connsiteX48-3137" fmla="*/ 1139637 w 5165334"/>
                <a:gd name="connsiteY48-3138" fmla="*/ 4460377 h 6164838"/>
                <a:gd name="connsiteX49-3139" fmla="*/ 1069298 w 5165334"/>
                <a:gd name="connsiteY49-3140" fmla="*/ 4401761 h 6164838"/>
                <a:gd name="connsiteX50-3141" fmla="*/ 1034129 w 5165334"/>
                <a:gd name="connsiteY50-3142" fmla="*/ 4366592 h 6164838"/>
                <a:gd name="connsiteX51-3143" fmla="*/ 975514 w 5165334"/>
                <a:gd name="connsiteY51-3144" fmla="*/ 4284530 h 6164838"/>
                <a:gd name="connsiteX52-3145" fmla="*/ 953089 w 5165334"/>
                <a:gd name="connsiteY52-3146" fmla="*/ 4234220 h 6164838"/>
                <a:gd name="connsiteX53-3147" fmla="*/ 940344 w 5165334"/>
                <a:gd name="connsiteY53-3148" fmla="*/ 4179023 h 6164838"/>
                <a:gd name="connsiteX54-3149" fmla="*/ 928621 w 5165334"/>
                <a:gd name="connsiteY54-3150" fmla="*/ 4143854 h 6164838"/>
                <a:gd name="connsiteX55-3151" fmla="*/ 893452 w 5165334"/>
                <a:gd name="connsiteY55-3152" fmla="*/ 4061792 h 6164838"/>
                <a:gd name="connsiteX56-3153" fmla="*/ 870006 w 5165334"/>
                <a:gd name="connsiteY56-3154" fmla="*/ 3909392 h 6164838"/>
                <a:gd name="connsiteX57-3155" fmla="*/ 834837 w 5165334"/>
                <a:gd name="connsiteY57-3156" fmla="*/ 3839054 h 6164838"/>
                <a:gd name="connsiteX58-3157" fmla="*/ 823114 w 5165334"/>
                <a:gd name="connsiteY58-3158" fmla="*/ 3803884 h 6164838"/>
                <a:gd name="connsiteX59-3159" fmla="*/ 776221 w 5165334"/>
                <a:gd name="connsiteY59-3160" fmla="*/ 3745269 h 6164838"/>
                <a:gd name="connsiteX60-3161" fmla="*/ 741052 w 5165334"/>
                <a:gd name="connsiteY60-3162" fmla="*/ 3733546 h 6164838"/>
                <a:gd name="connsiteX61-3163" fmla="*/ 682437 w 5165334"/>
                <a:gd name="connsiteY61-3164" fmla="*/ 3651484 h 6164838"/>
                <a:gd name="connsiteX62-3165" fmla="*/ 670714 w 5165334"/>
                <a:gd name="connsiteY62-3166" fmla="*/ 3604592 h 6164838"/>
                <a:gd name="connsiteX63-3167" fmla="*/ 647268 w 5165334"/>
                <a:gd name="connsiteY63-3168" fmla="*/ 3487361 h 6164838"/>
                <a:gd name="connsiteX64-3169" fmla="*/ 635544 w 5165334"/>
                <a:gd name="connsiteY64-3170" fmla="*/ 3123946 h 6164838"/>
                <a:gd name="connsiteX65-3171" fmla="*/ 623821 w 5165334"/>
                <a:gd name="connsiteY65-3172" fmla="*/ 3018438 h 6164838"/>
                <a:gd name="connsiteX66-3173" fmla="*/ 600375 w 5165334"/>
                <a:gd name="connsiteY66-3174" fmla="*/ 2912930 h 6164838"/>
                <a:gd name="connsiteX67-3175" fmla="*/ 490680 w 5165334"/>
                <a:gd name="connsiteY67-3176" fmla="*/ 2676235 h 6164838"/>
                <a:gd name="connsiteX68-3177" fmla="*/ 475329 w 5165334"/>
                <a:gd name="connsiteY68-3178" fmla="*/ 2564867 h 6164838"/>
                <a:gd name="connsiteX69-3179" fmla="*/ 488168 w 5165334"/>
                <a:gd name="connsiteY69-3180" fmla="*/ 2438146 h 6164838"/>
                <a:gd name="connsiteX70-3181" fmla="*/ 476446 w 5165334"/>
                <a:gd name="connsiteY70-3182" fmla="*/ 2319520 h 6164838"/>
                <a:gd name="connsiteX71-3183" fmla="*/ 463886 w 5165334"/>
                <a:gd name="connsiteY71-3184" fmla="*/ 2252810 h 6164838"/>
                <a:gd name="connsiteX72-3185" fmla="*/ 466677 w 5165334"/>
                <a:gd name="connsiteY72-3186" fmla="*/ 2183308 h 6164838"/>
                <a:gd name="connsiteX73-3187" fmla="*/ 436252 w 5165334"/>
                <a:gd name="connsiteY73-3188" fmla="*/ 2010254 h 6164838"/>
                <a:gd name="connsiteX74-3189" fmla="*/ 436252 w 5165334"/>
                <a:gd name="connsiteY74-3190" fmla="*/ 1822684 h 6164838"/>
                <a:gd name="connsiteX75-3191" fmla="*/ 424529 w 5165334"/>
                <a:gd name="connsiteY75-3192" fmla="*/ 1752346 h 6164838"/>
                <a:gd name="connsiteX76-3193" fmla="*/ 389360 w 5165334"/>
                <a:gd name="connsiteY76-3194" fmla="*/ 1635115 h 6164838"/>
                <a:gd name="connsiteX77-3195" fmla="*/ 377637 w 5165334"/>
                <a:gd name="connsiteY77-3196" fmla="*/ 1482715 h 6164838"/>
                <a:gd name="connsiteX78-3197" fmla="*/ 330744 w 5165334"/>
                <a:gd name="connsiteY78-3198" fmla="*/ 1564777 h 6164838"/>
                <a:gd name="connsiteX79-3199" fmla="*/ 283851 w 5165334"/>
                <a:gd name="connsiteY79-3200" fmla="*/ 1529608 h 6164838"/>
                <a:gd name="connsiteX80-3201" fmla="*/ 272129 w 5165334"/>
                <a:gd name="connsiteY80-3202" fmla="*/ 1400653 h 6164838"/>
                <a:gd name="connsiteX81-3203" fmla="*/ 260406 w 5165334"/>
                <a:gd name="connsiteY81-3204" fmla="*/ 1236530 h 6164838"/>
                <a:gd name="connsiteX82-3205" fmla="*/ 248683 w 5165334"/>
                <a:gd name="connsiteY82-3206" fmla="*/ 1201361 h 6164838"/>
                <a:gd name="connsiteX83-3207" fmla="*/ 178345 w 5165334"/>
                <a:gd name="connsiteY83-3208" fmla="*/ 1224807 h 6164838"/>
                <a:gd name="connsiteX84-3209" fmla="*/ 143175 w 5165334"/>
                <a:gd name="connsiteY84-3210" fmla="*/ 1048962 h 6164838"/>
                <a:gd name="connsiteX85-3211" fmla="*/ 143175 w 5165334"/>
                <a:gd name="connsiteY85-3212" fmla="*/ 920007 h 6164838"/>
                <a:gd name="connsiteX86-3213" fmla="*/ 143175 w 5165334"/>
                <a:gd name="connsiteY86-3214" fmla="*/ 779330 h 6164838"/>
                <a:gd name="connsiteX87-3215" fmla="*/ 119729 w 5165334"/>
                <a:gd name="connsiteY87-3216" fmla="*/ 662100 h 6164838"/>
                <a:gd name="connsiteX88-3217" fmla="*/ 96283 w 5165334"/>
                <a:gd name="connsiteY88-3218" fmla="*/ 580038 h 6164838"/>
                <a:gd name="connsiteX89-3219" fmla="*/ 61114 w 5165334"/>
                <a:gd name="connsiteY89-3220" fmla="*/ 556592 h 6164838"/>
                <a:gd name="connsiteX90-3221" fmla="*/ 49391 w 5165334"/>
                <a:gd name="connsiteY90-3222" fmla="*/ 462807 h 6164838"/>
                <a:gd name="connsiteX91-3223" fmla="*/ 2499 w 5165334"/>
                <a:gd name="connsiteY91-3224" fmla="*/ 333853 h 6164838"/>
                <a:gd name="connsiteX92-3225" fmla="*/ 14221 w 5165334"/>
                <a:gd name="connsiteY92-3226" fmla="*/ 64223 h 6164838"/>
                <a:gd name="connsiteX93-3227" fmla="*/ 37668 w 5165334"/>
                <a:gd name="connsiteY93-3228" fmla="*/ 64223 h 6164838"/>
                <a:gd name="connsiteX94-3229" fmla="*/ 67820 w 5165334"/>
                <a:gd name="connsiteY94-3230" fmla="*/ 0 h 6164838"/>
                <a:gd name="connsiteX0-3231" fmla="*/ 951435 w 5165334"/>
                <a:gd name="connsiteY0-3232" fmla="*/ 4233618 h 6164838"/>
                <a:gd name="connsiteX1-3233" fmla="*/ 953914 w 5165334"/>
                <a:gd name="connsiteY1-3234" fmla="*/ 4243269 h 6164838"/>
                <a:gd name="connsiteX2-3235" fmla="*/ 951435 w 5165334"/>
                <a:gd name="connsiteY2-3236" fmla="*/ 4233618 h 6164838"/>
                <a:gd name="connsiteX3-3237" fmla="*/ 67820 w 5165334"/>
                <a:gd name="connsiteY3-3238" fmla="*/ 0 h 6164838"/>
                <a:gd name="connsiteX4-3239" fmla="*/ 5165334 w 5165334"/>
                <a:gd name="connsiteY4-3240" fmla="*/ 0 h 6164838"/>
                <a:gd name="connsiteX5-3241" fmla="*/ 5165334 w 5165334"/>
                <a:gd name="connsiteY5-3242" fmla="*/ 5907369 h 6164838"/>
                <a:gd name="connsiteX6-3243" fmla="*/ 5102037 w 5165334"/>
                <a:gd name="connsiteY6-3244" fmla="*/ 5949207 h 6164838"/>
                <a:gd name="connsiteX7-3245" fmla="*/ 5066868 w 5165334"/>
                <a:gd name="connsiteY7-3246" fmla="*/ 5960930 h 6164838"/>
                <a:gd name="connsiteX8-3247" fmla="*/ 4996529 w 5165334"/>
                <a:gd name="connsiteY8-3248" fmla="*/ 6007823 h 6164838"/>
                <a:gd name="connsiteX9-3249" fmla="*/ 4879298 w 5165334"/>
                <a:gd name="connsiteY9-3250" fmla="*/ 6019546 h 6164838"/>
                <a:gd name="connsiteX10-3251" fmla="*/ 4808960 w 5165334"/>
                <a:gd name="connsiteY10-3252" fmla="*/ 6031269 h 6164838"/>
                <a:gd name="connsiteX11-3253" fmla="*/ 4762068 w 5165334"/>
                <a:gd name="connsiteY11-3254" fmla="*/ 6042992 h 6164838"/>
                <a:gd name="connsiteX12-3255" fmla="*/ 4422098 w 5165334"/>
                <a:gd name="connsiteY12-3256" fmla="*/ 6066438 h 6164838"/>
                <a:gd name="connsiteX13-3257" fmla="*/ 3882837 w 5165334"/>
                <a:gd name="connsiteY13-3258" fmla="*/ 6078161 h 6164838"/>
                <a:gd name="connsiteX14-3259" fmla="*/ 3824221 w 5165334"/>
                <a:gd name="connsiteY14-3260" fmla="*/ 6089884 h 6164838"/>
                <a:gd name="connsiteX15-3261" fmla="*/ 3636652 w 5165334"/>
                <a:gd name="connsiteY15-3262" fmla="*/ 6113330 h 6164838"/>
                <a:gd name="connsiteX16-3263" fmla="*/ 3566314 w 5165334"/>
                <a:gd name="connsiteY16-3264" fmla="*/ 6125054 h 6164838"/>
                <a:gd name="connsiteX17-3265" fmla="*/ 3027052 w 5165334"/>
                <a:gd name="connsiteY17-3266" fmla="*/ 6113330 h 6164838"/>
                <a:gd name="connsiteX18-3267" fmla="*/ 2827760 w 5165334"/>
                <a:gd name="connsiteY18-3268" fmla="*/ 6089884 h 6164838"/>
                <a:gd name="connsiteX19-3269" fmla="*/ 2780868 w 5165334"/>
                <a:gd name="connsiteY19-3270" fmla="*/ 6078161 h 6164838"/>
                <a:gd name="connsiteX20-3271" fmla="*/ 2640191 w 5165334"/>
                <a:gd name="connsiteY20-3272" fmla="*/ 6054715 h 6164838"/>
                <a:gd name="connsiteX21-3273" fmla="*/ 2581575 w 5165334"/>
                <a:gd name="connsiteY21-3274" fmla="*/ 6031269 h 6164838"/>
                <a:gd name="connsiteX22-3275" fmla="*/ 2405729 w 5165334"/>
                <a:gd name="connsiteY22-3276" fmla="*/ 6019546 h 6164838"/>
                <a:gd name="connsiteX23-3277" fmla="*/ 2370560 w 5165334"/>
                <a:gd name="connsiteY23-3278" fmla="*/ 6007823 h 6164838"/>
                <a:gd name="connsiteX24-3279" fmla="*/ 2323668 w 5165334"/>
                <a:gd name="connsiteY24-3280" fmla="*/ 5996100 h 6164838"/>
                <a:gd name="connsiteX25-3281" fmla="*/ 2241606 w 5165334"/>
                <a:gd name="connsiteY25-3282" fmla="*/ 5984377 h 6164838"/>
                <a:gd name="connsiteX26-3283" fmla="*/ 2007144 w 5165334"/>
                <a:gd name="connsiteY26-3284" fmla="*/ 5972654 h 6164838"/>
                <a:gd name="connsiteX27-3285" fmla="*/ 1925083 w 5165334"/>
                <a:gd name="connsiteY27-3286" fmla="*/ 5960930 h 6164838"/>
                <a:gd name="connsiteX28-3287" fmla="*/ 1725791 w 5165334"/>
                <a:gd name="connsiteY28-3288" fmla="*/ 5949207 h 6164838"/>
                <a:gd name="connsiteX29-3289" fmla="*/ 1702344 w 5165334"/>
                <a:gd name="connsiteY29-3290" fmla="*/ 5831977 h 6164838"/>
                <a:gd name="connsiteX30-3291" fmla="*/ 1643729 w 5165334"/>
                <a:gd name="connsiteY30-3292" fmla="*/ 5714746 h 6164838"/>
                <a:gd name="connsiteX31-3293" fmla="*/ 1608560 w 5165334"/>
                <a:gd name="connsiteY31-3294" fmla="*/ 5492007 h 6164838"/>
                <a:gd name="connsiteX32-3295" fmla="*/ 1585114 w 5165334"/>
                <a:gd name="connsiteY32-3296" fmla="*/ 5421669 h 6164838"/>
                <a:gd name="connsiteX33-3297" fmla="*/ 1563508 w 5165334"/>
                <a:gd name="connsiteY33-3298" fmla="*/ 5392704 h 6164838"/>
                <a:gd name="connsiteX34-3299" fmla="*/ 1549944 w 5165334"/>
                <a:gd name="connsiteY34-3300" fmla="*/ 5351330 h 6164838"/>
                <a:gd name="connsiteX35-3301" fmla="*/ 1456160 w 5165334"/>
                <a:gd name="connsiteY35-3302" fmla="*/ 5339607 h 6164838"/>
                <a:gd name="connsiteX36-3303" fmla="*/ 1385821 w 5165334"/>
                <a:gd name="connsiteY36-3304" fmla="*/ 5245823 h 6164838"/>
                <a:gd name="connsiteX37-3305" fmla="*/ 1350652 w 5165334"/>
                <a:gd name="connsiteY37-3306" fmla="*/ 4917577 h 6164838"/>
                <a:gd name="connsiteX38-3307" fmla="*/ 1337880 w 5165334"/>
                <a:gd name="connsiteY38-3308" fmla="*/ 4866087 h 6164838"/>
                <a:gd name="connsiteX39-3309" fmla="*/ 1335800 w 5165334"/>
                <a:gd name="connsiteY39-3310" fmla="*/ 4857452 h 6164838"/>
                <a:gd name="connsiteX40-3311" fmla="*/ 1336066 w 5165334"/>
                <a:gd name="connsiteY40-3312" fmla="*/ 4858641 h 6164838"/>
                <a:gd name="connsiteX41-3313" fmla="*/ 1337880 w 5165334"/>
                <a:gd name="connsiteY41-3314" fmla="*/ 4866087 h 6164838"/>
                <a:gd name="connsiteX42-3315" fmla="*/ 1327206 w 5165334"/>
                <a:gd name="connsiteY42-3316" fmla="*/ 4835515 h 6164838"/>
                <a:gd name="connsiteX43-3317" fmla="*/ 1315483 w 5165334"/>
                <a:gd name="connsiteY43-3318" fmla="*/ 4788623 h 6164838"/>
                <a:gd name="connsiteX44-3319" fmla="*/ 1303760 w 5165334"/>
                <a:gd name="connsiteY44-3320" fmla="*/ 4753454 h 6164838"/>
                <a:gd name="connsiteX45-3321" fmla="*/ 1292037 w 5165334"/>
                <a:gd name="connsiteY45-3322" fmla="*/ 4671392 h 6164838"/>
                <a:gd name="connsiteX46-3323" fmla="*/ 1233421 w 5165334"/>
                <a:gd name="connsiteY46-3324" fmla="*/ 4554161 h 6164838"/>
                <a:gd name="connsiteX47-3325" fmla="*/ 1163083 w 5165334"/>
                <a:gd name="connsiteY47-3326" fmla="*/ 4495546 h 6164838"/>
                <a:gd name="connsiteX48-3327" fmla="*/ 1139637 w 5165334"/>
                <a:gd name="connsiteY48-3328" fmla="*/ 4460377 h 6164838"/>
                <a:gd name="connsiteX49-3329" fmla="*/ 1069298 w 5165334"/>
                <a:gd name="connsiteY49-3330" fmla="*/ 4401761 h 6164838"/>
                <a:gd name="connsiteX50-3331" fmla="*/ 1034129 w 5165334"/>
                <a:gd name="connsiteY50-3332" fmla="*/ 4366592 h 6164838"/>
                <a:gd name="connsiteX51-3333" fmla="*/ 975514 w 5165334"/>
                <a:gd name="connsiteY51-3334" fmla="*/ 4284530 h 6164838"/>
                <a:gd name="connsiteX52-3335" fmla="*/ 953089 w 5165334"/>
                <a:gd name="connsiteY52-3336" fmla="*/ 4234220 h 6164838"/>
                <a:gd name="connsiteX53-3337" fmla="*/ 940344 w 5165334"/>
                <a:gd name="connsiteY53-3338" fmla="*/ 4179023 h 6164838"/>
                <a:gd name="connsiteX54-3339" fmla="*/ 928621 w 5165334"/>
                <a:gd name="connsiteY54-3340" fmla="*/ 4143854 h 6164838"/>
                <a:gd name="connsiteX55-3341" fmla="*/ 893452 w 5165334"/>
                <a:gd name="connsiteY55-3342" fmla="*/ 4061792 h 6164838"/>
                <a:gd name="connsiteX56-3343" fmla="*/ 870006 w 5165334"/>
                <a:gd name="connsiteY56-3344" fmla="*/ 3909392 h 6164838"/>
                <a:gd name="connsiteX57-3345" fmla="*/ 834837 w 5165334"/>
                <a:gd name="connsiteY57-3346" fmla="*/ 3839054 h 6164838"/>
                <a:gd name="connsiteX58-3347" fmla="*/ 823114 w 5165334"/>
                <a:gd name="connsiteY58-3348" fmla="*/ 3803884 h 6164838"/>
                <a:gd name="connsiteX59-3349" fmla="*/ 776221 w 5165334"/>
                <a:gd name="connsiteY59-3350" fmla="*/ 3745269 h 6164838"/>
                <a:gd name="connsiteX60-3351" fmla="*/ 741052 w 5165334"/>
                <a:gd name="connsiteY60-3352" fmla="*/ 3733546 h 6164838"/>
                <a:gd name="connsiteX61-3353" fmla="*/ 682437 w 5165334"/>
                <a:gd name="connsiteY61-3354" fmla="*/ 3651484 h 6164838"/>
                <a:gd name="connsiteX62-3355" fmla="*/ 670714 w 5165334"/>
                <a:gd name="connsiteY62-3356" fmla="*/ 3604592 h 6164838"/>
                <a:gd name="connsiteX63-3357" fmla="*/ 647268 w 5165334"/>
                <a:gd name="connsiteY63-3358" fmla="*/ 3487361 h 6164838"/>
                <a:gd name="connsiteX64-3359" fmla="*/ 635544 w 5165334"/>
                <a:gd name="connsiteY64-3360" fmla="*/ 3123946 h 6164838"/>
                <a:gd name="connsiteX65-3361" fmla="*/ 623821 w 5165334"/>
                <a:gd name="connsiteY65-3362" fmla="*/ 3018438 h 6164838"/>
                <a:gd name="connsiteX66-3363" fmla="*/ 549575 w 5165334"/>
                <a:gd name="connsiteY66-3364" fmla="*/ 2963730 h 6164838"/>
                <a:gd name="connsiteX67-3365" fmla="*/ 490680 w 5165334"/>
                <a:gd name="connsiteY67-3366" fmla="*/ 2676235 h 6164838"/>
                <a:gd name="connsiteX68-3367" fmla="*/ 475329 w 5165334"/>
                <a:gd name="connsiteY68-3368" fmla="*/ 2564867 h 6164838"/>
                <a:gd name="connsiteX69-3369" fmla="*/ 488168 w 5165334"/>
                <a:gd name="connsiteY69-3370" fmla="*/ 2438146 h 6164838"/>
                <a:gd name="connsiteX70-3371" fmla="*/ 476446 w 5165334"/>
                <a:gd name="connsiteY70-3372" fmla="*/ 2319520 h 6164838"/>
                <a:gd name="connsiteX71-3373" fmla="*/ 463886 w 5165334"/>
                <a:gd name="connsiteY71-3374" fmla="*/ 2252810 h 6164838"/>
                <a:gd name="connsiteX72-3375" fmla="*/ 466677 w 5165334"/>
                <a:gd name="connsiteY72-3376" fmla="*/ 2183308 h 6164838"/>
                <a:gd name="connsiteX73-3377" fmla="*/ 436252 w 5165334"/>
                <a:gd name="connsiteY73-3378" fmla="*/ 2010254 h 6164838"/>
                <a:gd name="connsiteX74-3379" fmla="*/ 436252 w 5165334"/>
                <a:gd name="connsiteY74-3380" fmla="*/ 1822684 h 6164838"/>
                <a:gd name="connsiteX75-3381" fmla="*/ 424529 w 5165334"/>
                <a:gd name="connsiteY75-3382" fmla="*/ 1752346 h 6164838"/>
                <a:gd name="connsiteX76-3383" fmla="*/ 389360 w 5165334"/>
                <a:gd name="connsiteY76-3384" fmla="*/ 1635115 h 6164838"/>
                <a:gd name="connsiteX77-3385" fmla="*/ 377637 w 5165334"/>
                <a:gd name="connsiteY77-3386" fmla="*/ 1482715 h 6164838"/>
                <a:gd name="connsiteX78-3387" fmla="*/ 330744 w 5165334"/>
                <a:gd name="connsiteY78-3388" fmla="*/ 1564777 h 6164838"/>
                <a:gd name="connsiteX79-3389" fmla="*/ 283851 w 5165334"/>
                <a:gd name="connsiteY79-3390" fmla="*/ 1529608 h 6164838"/>
                <a:gd name="connsiteX80-3391" fmla="*/ 272129 w 5165334"/>
                <a:gd name="connsiteY80-3392" fmla="*/ 1400653 h 6164838"/>
                <a:gd name="connsiteX81-3393" fmla="*/ 260406 w 5165334"/>
                <a:gd name="connsiteY81-3394" fmla="*/ 1236530 h 6164838"/>
                <a:gd name="connsiteX82-3395" fmla="*/ 248683 w 5165334"/>
                <a:gd name="connsiteY82-3396" fmla="*/ 1201361 h 6164838"/>
                <a:gd name="connsiteX83-3397" fmla="*/ 178345 w 5165334"/>
                <a:gd name="connsiteY83-3398" fmla="*/ 1224807 h 6164838"/>
                <a:gd name="connsiteX84-3399" fmla="*/ 143175 w 5165334"/>
                <a:gd name="connsiteY84-3400" fmla="*/ 1048962 h 6164838"/>
                <a:gd name="connsiteX85-3401" fmla="*/ 143175 w 5165334"/>
                <a:gd name="connsiteY85-3402" fmla="*/ 920007 h 6164838"/>
                <a:gd name="connsiteX86-3403" fmla="*/ 143175 w 5165334"/>
                <a:gd name="connsiteY86-3404" fmla="*/ 779330 h 6164838"/>
                <a:gd name="connsiteX87-3405" fmla="*/ 119729 w 5165334"/>
                <a:gd name="connsiteY87-3406" fmla="*/ 662100 h 6164838"/>
                <a:gd name="connsiteX88-3407" fmla="*/ 96283 w 5165334"/>
                <a:gd name="connsiteY88-3408" fmla="*/ 580038 h 6164838"/>
                <a:gd name="connsiteX89-3409" fmla="*/ 61114 w 5165334"/>
                <a:gd name="connsiteY89-3410" fmla="*/ 556592 h 6164838"/>
                <a:gd name="connsiteX90-3411" fmla="*/ 49391 w 5165334"/>
                <a:gd name="connsiteY90-3412" fmla="*/ 462807 h 6164838"/>
                <a:gd name="connsiteX91-3413" fmla="*/ 2499 w 5165334"/>
                <a:gd name="connsiteY91-3414" fmla="*/ 333853 h 6164838"/>
                <a:gd name="connsiteX92-3415" fmla="*/ 14221 w 5165334"/>
                <a:gd name="connsiteY92-3416" fmla="*/ 64223 h 6164838"/>
                <a:gd name="connsiteX93-3417" fmla="*/ 37668 w 5165334"/>
                <a:gd name="connsiteY93-3418" fmla="*/ 64223 h 6164838"/>
                <a:gd name="connsiteX94-3419" fmla="*/ 67820 w 5165334"/>
                <a:gd name="connsiteY94-3420" fmla="*/ 0 h 6164838"/>
                <a:gd name="connsiteX0-3421" fmla="*/ 951435 w 5165334"/>
                <a:gd name="connsiteY0-3422" fmla="*/ 4233618 h 6164838"/>
                <a:gd name="connsiteX1-3423" fmla="*/ 953914 w 5165334"/>
                <a:gd name="connsiteY1-3424" fmla="*/ 4243269 h 6164838"/>
                <a:gd name="connsiteX2-3425" fmla="*/ 951435 w 5165334"/>
                <a:gd name="connsiteY2-3426" fmla="*/ 4233618 h 6164838"/>
                <a:gd name="connsiteX3-3427" fmla="*/ 67820 w 5165334"/>
                <a:gd name="connsiteY3-3428" fmla="*/ 0 h 6164838"/>
                <a:gd name="connsiteX4-3429" fmla="*/ 5165334 w 5165334"/>
                <a:gd name="connsiteY4-3430" fmla="*/ 0 h 6164838"/>
                <a:gd name="connsiteX5-3431" fmla="*/ 5165334 w 5165334"/>
                <a:gd name="connsiteY5-3432" fmla="*/ 5907369 h 6164838"/>
                <a:gd name="connsiteX6-3433" fmla="*/ 5102037 w 5165334"/>
                <a:gd name="connsiteY6-3434" fmla="*/ 5949207 h 6164838"/>
                <a:gd name="connsiteX7-3435" fmla="*/ 5066868 w 5165334"/>
                <a:gd name="connsiteY7-3436" fmla="*/ 5960930 h 6164838"/>
                <a:gd name="connsiteX8-3437" fmla="*/ 4996529 w 5165334"/>
                <a:gd name="connsiteY8-3438" fmla="*/ 6007823 h 6164838"/>
                <a:gd name="connsiteX9-3439" fmla="*/ 4879298 w 5165334"/>
                <a:gd name="connsiteY9-3440" fmla="*/ 6019546 h 6164838"/>
                <a:gd name="connsiteX10-3441" fmla="*/ 4808960 w 5165334"/>
                <a:gd name="connsiteY10-3442" fmla="*/ 6031269 h 6164838"/>
                <a:gd name="connsiteX11-3443" fmla="*/ 4762068 w 5165334"/>
                <a:gd name="connsiteY11-3444" fmla="*/ 6042992 h 6164838"/>
                <a:gd name="connsiteX12-3445" fmla="*/ 4422098 w 5165334"/>
                <a:gd name="connsiteY12-3446" fmla="*/ 6066438 h 6164838"/>
                <a:gd name="connsiteX13-3447" fmla="*/ 3882837 w 5165334"/>
                <a:gd name="connsiteY13-3448" fmla="*/ 6078161 h 6164838"/>
                <a:gd name="connsiteX14-3449" fmla="*/ 3824221 w 5165334"/>
                <a:gd name="connsiteY14-3450" fmla="*/ 6089884 h 6164838"/>
                <a:gd name="connsiteX15-3451" fmla="*/ 3636652 w 5165334"/>
                <a:gd name="connsiteY15-3452" fmla="*/ 6113330 h 6164838"/>
                <a:gd name="connsiteX16-3453" fmla="*/ 3566314 w 5165334"/>
                <a:gd name="connsiteY16-3454" fmla="*/ 6125054 h 6164838"/>
                <a:gd name="connsiteX17-3455" fmla="*/ 3027052 w 5165334"/>
                <a:gd name="connsiteY17-3456" fmla="*/ 6113330 h 6164838"/>
                <a:gd name="connsiteX18-3457" fmla="*/ 2827760 w 5165334"/>
                <a:gd name="connsiteY18-3458" fmla="*/ 6089884 h 6164838"/>
                <a:gd name="connsiteX19-3459" fmla="*/ 2780868 w 5165334"/>
                <a:gd name="connsiteY19-3460" fmla="*/ 6078161 h 6164838"/>
                <a:gd name="connsiteX20-3461" fmla="*/ 2640191 w 5165334"/>
                <a:gd name="connsiteY20-3462" fmla="*/ 6054715 h 6164838"/>
                <a:gd name="connsiteX21-3463" fmla="*/ 2581575 w 5165334"/>
                <a:gd name="connsiteY21-3464" fmla="*/ 6031269 h 6164838"/>
                <a:gd name="connsiteX22-3465" fmla="*/ 2405729 w 5165334"/>
                <a:gd name="connsiteY22-3466" fmla="*/ 6019546 h 6164838"/>
                <a:gd name="connsiteX23-3467" fmla="*/ 2370560 w 5165334"/>
                <a:gd name="connsiteY23-3468" fmla="*/ 6007823 h 6164838"/>
                <a:gd name="connsiteX24-3469" fmla="*/ 2323668 w 5165334"/>
                <a:gd name="connsiteY24-3470" fmla="*/ 5996100 h 6164838"/>
                <a:gd name="connsiteX25-3471" fmla="*/ 2241606 w 5165334"/>
                <a:gd name="connsiteY25-3472" fmla="*/ 5984377 h 6164838"/>
                <a:gd name="connsiteX26-3473" fmla="*/ 2007144 w 5165334"/>
                <a:gd name="connsiteY26-3474" fmla="*/ 5972654 h 6164838"/>
                <a:gd name="connsiteX27-3475" fmla="*/ 1925083 w 5165334"/>
                <a:gd name="connsiteY27-3476" fmla="*/ 5960930 h 6164838"/>
                <a:gd name="connsiteX28-3477" fmla="*/ 1725791 w 5165334"/>
                <a:gd name="connsiteY28-3478" fmla="*/ 5949207 h 6164838"/>
                <a:gd name="connsiteX29-3479" fmla="*/ 1702344 w 5165334"/>
                <a:gd name="connsiteY29-3480" fmla="*/ 5831977 h 6164838"/>
                <a:gd name="connsiteX30-3481" fmla="*/ 1643729 w 5165334"/>
                <a:gd name="connsiteY30-3482" fmla="*/ 5714746 h 6164838"/>
                <a:gd name="connsiteX31-3483" fmla="*/ 1608560 w 5165334"/>
                <a:gd name="connsiteY31-3484" fmla="*/ 5492007 h 6164838"/>
                <a:gd name="connsiteX32-3485" fmla="*/ 1585114 w 5165334"/>
                <a:gd name="connsiteY32-3486" fmla="*/ 5421669 h 6164838"/>
                <a:gd name="connsiteX33-3487" fmla="*/ 1563508 w 5165334"/>
                <a:gd name="connsiteY33-3488" fmla="*/ 5392704 h 6164838"/>
                <a:gd name="connsiteX34-3489" fmla="*/ 1549944 w 5165334"/>
                <a:gd name="connsiteY34-3490" fmla="*/ 5351330 h 6164838"/>
                <a:gd name="connsiteX35-3491" fmla="*/ 1456160 w 5165334"/>
                <a:gd name="connsiteY35-3492" fmla="*/ 5339607 h 6164838"/>
                <a:gd name="connsiteX36-3493" fmla="*/ 1385821 w 5165334"/>
                <a:gd name="connsiteY36-3494" fmla="*/ 5245823 h 6164838"/>
                <a:gd name="connsiteX37-3495" fmla="*/ 1350652 w 5165334"/>
                <a:gd name="connsiteY37-3496" fmla="*/ 4917577 h 6164838"/>
                <a:gd name="connsiteX38-3497" fmla="*/ 1337880 w 5165334"/>
                <a:gd name="connsiteY38-3498" fmla="*/ 4866087 h 6164838"/>
                <a:gd name="connsiteX39-3499" fmla="*/ 1335800 w 5165334"/>
                <a:gd name="connsiteY39-3500" fmla="*/ 4857452 h 6164838"/>
                <a:gd name="connsiteX40-3501" fmla="*/ 1336066 w 5165334"/>
                <a:gd name="connsiteY40-3502" fmla="*/ 4858641 h 6164838"/>
                <a:gd name="connsiteX41-3503" fmla="*/ 1337880 w 5165334"/>
                <a:gd name="connsiteY41-3504" fmla="*/ 4866087 h 6164838"/>
                <a:gd name="connsiteX42-3505" fmla="*/ 1327206 w 5165334"/>
                <a:gd name="connsiteY42-3506" fmla="*/ 4835515 h 6164838"/>
                <a:gd name="connsiteX43-3507" fmla="*/ 1315483 w 5165334"/>
                <a:gd name="connsiteY43-3508" fmla="*/ 4788623 h 6164838"/>
                <a:gd name="connsiteX44-3509" fmla="*/ 1303760 w 5165334"/>
                <a:gd name="connsiteY44-3510" fmla="*/ 4753454 h 6164838"/>
                <a:gd name="connsiteX45-3511" fmla="*/ 1292037 w 5165334"/>
                <a:gd name="connsiteY45-3512" fmla="*/ 4671392 h 6164838"/>
                <a:gd name="connsiteX46-3513" fmla="*/ 1233421 w 5165334"/>
                <a:gd name="connsiteY46-3514" fmla="*/ 4554161 h 6164838"/>
                <a:gd name="connsiteX47-3515" fmla="*/ 1163083 w 5165334"/>
                <a:gd name="connsiteY47-3516" fmla="*/ 4495546 h 6164838"/>
                <a:gd name="connsiteX48-3517" fmla="*/ 1139637 w 5165334"/>
                <a:gd name="connsiteY48-3518" fmla="*/ 4460377 h 6164838"/>
                <a:gd name="connsiteX49-3519" fmla="*/ 1069298 w 5165334"/>
                <a:gd name="connsiteY49-3520" fmla="*/ 4401761 h 6164838"/>
                <a:gd name="connsiteX50-3521" fmla="*/ 1034129 w 5165334"/>
                <a:gd name="connsiteY50-3522" fmla="*/ 4366592 h 6164838"/>
                <a:gd name="connsiteX51-3523" fmla="*/ 975514 w 5165334"/>
                <a:gd name="connsiteY51-3524" fmla="*/ 4284530 h 6164838"/>
                <a:gd name="connsiteX52-3525" fmla="*/ 953089 w 5165334"/>
                <a:gd name="connsiteY52-3526" fmla="*/ 4234220 h 6164838"/>
                <a:gd name="connsiteX53-3527" fmla="*/ 940344 w 5165334"/>
                <a:gd name="connsiteY53-3528" fmla="*/ 4179023 h 6164838"/>
                <a:gd name="connsiteX54-3529" fmla="*/ 928621 w 5165334"/>
                <a:gd name="connsiteY54-3530" fmla="*/ 4143854 h 6164838"/>
                <a:gd name="connsiteX55-3531" fmla="*/ 893452 w 5165334"/>
                <a:gd name="connsiteY55-3532" fmla="*/ 4061792 h 6164838"/>
                <a:gd name="connsiteX56-3533" fmla="*/ 870006 w 5165334"/>
                <a:gd name="connsiteY56-3534" fmla="*/ 3909392 h 6164838"/>
                <a:gd name="connsiteX57-3535" fmla="*/ 834837 w 5165334"/>
                <a:gd name="connsiteY57-3536" fmla="*/ 3839054 h 6164838"/>
                <a:gd name="connsiteX58-3537" fmla="*/ 823114 w 5165334"/>
                <a:gd name="connsiteY58-3538" fmla="*/ 3803884 h 6164838"/>
                <a:gd name="connsiteX59-3539" fmla="*/ 776221 w 5165334"/>
                <a:gd name="connsiteY59-3540" fmla="*/ 3745269 h 6164838"/>
                <a:gd name="connsiteX60-3541" fmla="*/ 741052 w 5165334"/>
                <a:gd name="connsiteY60-3542" fmla="*/ 3733546 h 6164838"/>
                <a:gd name="connsiteX61-3543" fmla="*/ 682437 w 5165334"/>
                <a:gd name="connsiteY61-3544" fmla="*/ 3651484 h 6164838"/>
                <a:gd name="connsiteX62-3545" fmla="*/ 670714 w 5165334"/>
                <a:gd name="connsiteY62-3546" fmla="*/ 3604592 h 6164838"/>
                <a:gd name="connsiteX63-3547" fmla="*/ 647268 w 5165334"/>
                <a:gd name="connsiteY63-3548" fmla="*/ 3487361 h 6164838"/>
                <a:gd name="connsiteX64-3549" fmla="*/ 635544 w 5165334"/>
                <a:gd name="connsiteY64-3550" fmla="*/ 3123946 h 6164838"/>
                <a:gd name="connsiteX65-3551" fmla="*/ 580278 w 5165334"/>
                <a:gd name="connsiteY65-3552" fmla="*/ 3072867 h 6164838"/>
                <a:gd name="connsiteX66-3553" fmla="*/ 549575 w 5165334"/>
                <a:gd name="connsiteY66-3554" fmla="*/ 2963730 h 6164838"/>
                <a:gd name="connsiteX67-3555" fmla="*/ 490680 w 5165334"/>
                <a:gd name="connsiteY67-3556" fmla="*/ 2676235 h 6164838"/>
                <a:gd name="connsiteX68-3557" fmla="*/ 475329 w 5165334"/>
                <a:gd name="connsiteY68-3558" fmla="*/ 2564867 h 6164838"/>
                <a:gd name="connsiteX69-3559" fmla="*/ 488168 w 5165334"/>
                <a:gd name="connsiteY69-3560" fmla="*/ 2438146 h 6164838"/>
                <a:gd name="connsiteX70-3561" fmla="*/ 476446 w 5165334"/>
                <a:gd name="connsiteY70-3562" fmla="*/ 2319520 h 6164838"/>
                <a:gd name="connsiteX71-3563" fmla="*/ 463886 w 5165334"/>
                <a:gd name="connsiteY71-3564" fmla="*/ 2252810 h 6164838"/>
                <a:gd name="connsiteX72-3565" fmla="*/ 466677 w 5165334"/>
                <a:gd name="connsiteY72-3566" fmla="*/ 2183308 h 6164838"/>
                <a:gd name="connsiteX73-3567" fmla="*/ 436252 w 5165334"/>
                <a:gd name="connsiteY73-3568" fmla="*/ 2010254 h 6164838"/>
                <a:gd name="connsiteX74-3569" fmla="*/ 436252 w 5165334"/>
                <a:gd name="connsiteY74-3570" fmla="*/ 1822684 h 6164838"/>
                <a:gd name="connsiteX75-3571" fmla="*/ 424529 w 5165334"/>
                <a:gd name="connsiteY75-3572" fmla="*/ 1752346 h 6164838"/>
                <a:gd name="connsiteX76-3573" fmla="*/ 389360 w 5165334"/>
                <a:gd name="connsiteY76-3574" fmla="*/ 1635115 h 6164838"/>
                <a:gd name="connsiteX77-3575" fmla="*/ 377637 w 5165334"/>
                <a:gd name="connsiteY77-3576" fmla="*/ 1482715 h 6164838"/>
                <a:gd name="connsiteX78-3577" fmla="*/ 330744 w 5165334"/>
                <a:gd name="connsiteY78-3578" fmla="*/ 1564777 h 6164838"/>
                <a:gd name="connsiteX79-3579" fmla="*/ 283851 w 5165334"/>
                <a:gd name="connsiteY79-3580" fmla="*/ 1529608 h 6164838"/>
                <a:gd name="connsiteX80-3581" fmla="*/ 272129 w 5165334"/>
                <a:gd name="connsiteY80-3582" fmla="*/ 1400653 h 6164838"/>
                <a:gd name="connsiteX81-3583" fmla="*/ 260406 w 5165334"/>
                <a:gd name="connsiteY81-3584" fmla="*/ 1236530 h 6164838"/>
                <a:gd name="connsiteX82-3585" fmla="*/ 248683 w 5165334"/>
                <a:gd name="connsiteY82-3586" fmla="*/ 1201361 h 6164838"/>
                <a:gd name="connsiteX83-3587" fmla="*/ 178345 w 5165334"/>
                <a:gd name="connsiteY83-3588" fmla="*/ 1224807 h 6164838"/>
                <a:gd name="connsiteX84-3589" fmla="*/ 143175 w 5165334"/>
                <a:gd name="connsiteY84-3590" fmla="*/ 1048962 h 6164838"/>
                <a:gd name="connsiteX85-3591" fmla="*/ 143175 w 5165334"/>
                <a:gd name="connsiteY85-3592" fmla="*/ 920007 h 6164838"/>
                <a:gd name="connsiteX86-3593" fmla="*/ 143175 w 5165334"/>
                <a:gd name="connsiteY86-3594" fmla="*/ 779330 h 6164838"/>
                <a:gd name="connsiteX87-3595" fmla="*/ 119729 w 5165334"/>
                <a:gd name="connsiteY87-3596" fmla="*/ 662100 h 6164838"/>
                <a:gd name="connsiteX88-3597" fmla="*/ 96283 w 5165334"/>
                <a:gd name="connsiteY88-3598" fmla="*/ 580038 h 6164838"/>
                <a:gd name="connsiteX89-3599" fmla="*/ 61114 w 5165334"/>
                <a:gd name="connsiteY89-3600" fmla="*/ 556592 h 6164838"/>
                <a:gd name="connsiteX90-3601" fmla="*/ 49391 w 5165334"/>
                <a:gd name="connsiteY90-3602" fmla="*/ 462807 h 6164838"/>
                <a:gd name="connsiteX91-3603" fmla="*/ 2499 w 5165334"/>
                <a:gd name="connsiteY91-3604" fmla="*/ 333853 h 6164838"/>
                <a:gd name="connsiteX92-3605" fmla="*/ 14221 w 5165334"/>
                <a:gd name="connsiteY92-3606" fmla="*/ 64223 h 6164838"/>
                <a:gd name="connsiteX93-3607" fmla="*/ 37668 w 5165334"/>
                <a:gd name="connsiteY93-3608" fmla="*/ 64223 h 6164838"/>
                <a:gd name="connsiteX94-3609" fmla="*/ 67820 w 5165334"/>
                <a:gd name="connsiteY94-3610" fmla="*/ 0 h 6164838"/>
                <a:gd name="connsiteX0-3611" fmla="*/ 951435 w 5165334"/>
                <a:gd name="connsiteY0-3612" fmla="*/ 4233618 h 6164838"/>
                <a:gd name="connsiteX1-3613" fmla="*/ 953914 w 5165334"/>
                <a:gd name="connsiteY1-3614" fmla="*/ 4243269 h 6164838"/>
                <a:gd name="connsiteX2-3615" fmla="*/ 951435 w 5165334"/>
                <a:gd name="connsiteY2-3616" fmla="*/ 4233618 h 6164838"/>
                <a:gd name="connsiteX3-3617" fmla="*/ 67820 w 5165334"/>
                <a:gd name="connsiteY3-3618" fmla="*/ 0 h 6164838"/>
                <a:gd name="connsiteX4-3619" fmla="*/ 5165334 w 5165334"/>
                <a:gd name="connsiteY4-3620" fmla="*/ 0 h 6164838"/>
                <a:gd name="connsiteX5-3621" fmla="*/ 5165334 w 5165334"/>
                <a:gd name="connsiteY5-3622" fmla="*/ 5907369 h 6164838"/>
                <a:gd name="connsiteX6-3623" fmla="*/ 5102037 w 5165334"/>
                <a:gd name="connsiteY6-3624" fmla="*/ 5949207 h 6164838"/>
                <a:gd name="connsiteX7-3625" fmla="*/ 5066868 w 5165334"/>
                <a:gd name="connsiteY7-3626" fmla="*/ 5960930 h 6164838"/>
                <a:gd name="connsiteX8-3627" fmla="*/ 4996529 w 5165334"/>
                <a:gd name="connsiteY8-3628" fmla="*/ 6007823 h 6164838"/>
                <a:gd name="connsiteX9-3629" fmla="*/ 4879298 w 5165334"/>
                <a:gd name="connsiteY9-3630" fmla="*/ 6019546 h 6164838"/>
                <a:gd name="connsiteX10-3631" fmla="*/ 4808960 w 5165334"/>
                <a:gd name="connsiteY10-3632" fmla="*/ 6031269 h 6164838"/>
                <a:gd name="connsiteX11-3633" fmla="*/ 4762068 w 5165334"/>
                <a:gd name="connsiteY11-3634" fmla="*/ 6042992 h 6164838"/>
                <a:gd name="connsiteX12-3635" fmla="*/ 4422098 w 5165334"/>
                <a:gd name="connsiteY12-3636" fmla="*/ 6066438 h 6164838"/>
                <a:gd name="connsiteX13-3637" fmla="*/ 3882837 w 5165334"/>
                <a:gd name="connsiteY13-3638" fmla="*/ 6078161 h 6164838"/>
                <a:gd name="connsiteX14-3639" fmla="*/ 3824221 w 5165334"/>
                <a:gd name="connsiteY14-3640" fmla="*/ 6089884 h 6164838"/>
                <a:gd name="connsiteX15-3641" fmla="*/ 3636652 w 5165334"/>
                <a:gd name="connsiteY15-3642" fmla="*/ 6113330 h 6164838"/>
                <a:gd name="connsiteX16-3643" fmla="*/ 3566314 w 5165334"/>
                <a:gd name="connsiteY16-3644" fmla="*/ 6125054 h 6164838"/>
                <a:gd name="connsiteX17-3645" fmla="*/ 3027052 w 5165334"/>
                <a:gd name="connsiteY17-3646" fmla="*/ 6113330 h 6164838"/>
                <a:gd name="connsiteX18-3647" fmla="*/ 2827760 w 5165334"/>
                <a:gd name="connsiteY18-3648" fmla="*/ 6089884 h 6164838"/>
                <a:gd name="connsiteX19-3649" fmla="*/ 2780868 w 5165334"/>
                <a:gd name="connsiteY19-3650" fmla="*/ 6078161 h 6164838"/>
                <a:gd name="connsiteX20-3651" fmla="*/ 2640191 w 5165334"/>
                <a:gd name="connsiteY20-3652" fmla="*/ 6054715 h 6164838"/>
                <a:gd name="connsiteX21-3653" fmla="*/ 2581575 w 5165334"/>
                <a:gd name="connsiteY21-3654" fmla="*/ 6031269 h 6164838"/>
                <a:gd name="connsiteX22-3655" fmla="*/ 2405729 w 5165334"/>
                <a:gd name="connsiteY22-3656" fmla="*/ 6019546 h 6164838"/>
                <a:gd name="connsiteX23-3657" fmla="*/ 2370560 w 5165334"/>
                <a:gd name="connsiteY23-3658" fmla="*/ 6007823 h 6164838"/>
                <a:gd name="connsiteX24-3659" fmla="*/ 2323668 w 5165334"/>
                <a:gd name="connsiteY24-3660" fmla="*/ 5996100 h 6164838"/>
                <a:gd name="connsiteX25-3661" fmla="*/ 2241606 w 5165334"/>
                <a:gd name="connsiteY25-3662" fmla="*/ 5984377 h 6164838"/>
                <a:gd name="connsiteX26-3663" fmla="*/ 2007144 w 5165334"/>
                <a:gd name="connsiteY26-3664" fmla="*/ 5972654 h 6164838"/>
                <a:gd name="connsiteX27-3665" fmla="*/ 1925083 w 5165334"/>
                <a:gd name="connsiteY27-3666" fmla="*/ 5960930 h 6164838"/>
                <a:gd name="connsiteX28-3667" fmla="*/ 1725791 w 5165334"/>
                <a:gd name="connsiteY28-3668" fmla="*/ 5949207 h 6164838"/>
                <a:gd name="connsiteX29-3669" fmla="*/ 1702344 w 5165334"/>
                <a:gd name="connsiteY29-3670" fmla="*/ 5831977 h 6164838"/>
                <a:gd name="connsiteX30-3671" fmla="*/ 1643729 w 5165334"/>
                <a:gd name="connsiteY30-3672" fmla="*/ 5714746 h 6164838"/>
                <a:gd name="connsiteX31-3673" fmla="*/ 1608560 w 5165334"/>
                <a:gd name="connsiteY31-3674" fmla="*/ 5492007 h 6164838"/>
                <a:gd name="connsiteX32-3675" fmla="*/ 1585114 w 5165334"/>
                <a:gd name="connsiteY32-3676" fmla="*/ 5421669 h 6164838"/>
                <a:gd name="connsiteX33-3677" fmla="*/ 1563508 w 5165334"/>
                <a:gd name="connsiteY33-3678" fmla="*/ 5392704 h 6164838"/>
                <a:gd name="connsiteX34-3679" fmla="*/ 1549944 w 5165334"/>
                <a:gd name="connsiteY34-3680" fmla="*/ 5351330 h 6164838"/>
                <a:gd name="connsiteX35-3681" fmla="*/ 1456160 w 5165334"/>
                <a:gd name="connsiteY35-3682" fmla="*/ 5339607 h 6164838"/>
                <a:gd name="connsiteX36-3683" fmla="*/ 1385821 w 5165334"/>
                <a:gd name="connsiteY36-3684" fmla="*/ 5245823 h 6164838"/>
                <a:gd name="connsiteX37-3685" fmla="*/ 1350652 w 5165334"/>
                <a:gd name="connsiteY37-3686" fmla="*/ 4917577 h 6164838"/>
                <a:gd name="connsiteX38-3687" fmla="*/ 1337880 w 5165334"/>
                <a:gd name="connsiteY38-3688" fmla="*/ 4866087 h 6164838"/>
                <a:gd name="connsiteX39-3689" fmla="*/ 1335800 w 5165334"/>
                <a:gd name="connsiteY39-3690" fmla="*/ 4857452 h 6164838"/>
                <a:gd name="connsiteX40-3691" fmla="*/ 1336066 w 5165334"/>
                <a:gd name="connsiteY40-3692" fmla="*/ 4858641 h 6164838"/>
                <a:gd name="connsiteX41-3693" fmla="*/ 1337880 w 5165334"/>
                <a:gd name="connsiteY41-3694" fmla="*/ 4866087 h 6164838"/>
                <a:gd name="connsiteX42-3695" fmla="*/ 1327206 w 5165334"/>
                <a:gd name="connsiteY42-3696" fmla="*/ 4835515 h 6164838"/>
                <a:gd name="connsiteX43-3697" fmla="*/ 1315483 w 5165334"/>
                <a:gd name="connsiteY43-3698" fmla="*/ 4788623 h 6164838"/>
                <a:gd name="connsiteX44-3699" fmla="*/ 1303760 w 5165334"/>
                <a:gd name="connsiteY44-3700" fmla="*/ 4753454 h 6164838"/>
                <a:gd name="connsiteX45-3701" fmla="*/ 1292037 w 5165334"/>
                <a:gd name="connsiteY45-3702" fmla="*/ 4671392 h 6164838"/>
                <a:gd name="connsiteX46-3703" fmla="*/ 1233421 w 5165334"/>
                <a:gd name="connsiteY46-3704" fmla="*/ 4554161 h 6164838"/>
                <a:gd name="connsiteX47-3705" fmla="*/ 1163083 w 5165334"/>
                <a:gd name="connsiteY47-3706" fmla="*/ 4495546 h 6164838"/>
                <a:gd name="connsiteX48-3707" fmla="*/ 1139637 w 5165334"/>
                <a:gd name="connsiteY48-3708" fmla="*/ 4460377 h 6164838"/>
                <a:gd name="connsiteX49-3709" fmla="*/ 1069298 w 5165334"/>
                <a:gd name="connsiteY49-3710" fmla="*/ 4401761 h 6164838"/>
                <a:gd name="connsiteX50-3711" fmla="*/ 1034129 w 5165334"/>
                <a:gd name="connsiteY50-3712" fmla="*/ 4366592 h 6164838"/>
                <a:gd name="connsiteX51-3713" fmla="*/ 975514 w 5165334"/>
                <a:gd name="connsiteY51-3714" fmla="*/ 4284530 h 6164838"/>
                <a:gd name="connsiteX52-3715" fmla="*/ 953089 w 5165334"/>
                <a:gd name="connsiteY52-3716" fmla="*/ 4234220 h 6164838"/>
                <a:gd name="connsiteX53-3717" fmla="*/ 940344 w 5165334"/>
                <a:gd name="connsiteY53-3718" fmla="*/ 4179023 h 6164838"/>
                <a:gd name="connsiteX54-3719" fmla="*/ 928621 w 5165334"/>
                <a:gd name="connsiteY54-3720" fmla="*/ 4143854 h 6164838"/>
                <a:gd name="connsiteX55-3721" fmla="*/ 893452 w 5165334"/>
                <a:gd name="connsiteY55-3722" fmla="*/ 4061792 h 6164838"/>
                <a:gd name="connsiteX56-3723" fmla="*/ 870006 w 5165334"/>
                <a:gd name="connsiteY56-3724" fmla="*/ 3909392 h 6164838"/>
                <a:gd name="connsiteX57-3725" fmla="*/ 834837 w 5165334"/>
                <a:gd name="connsiteY57-3726" fmla="*/ 3839054 h 6164838"/>
                <a:gd name="connsiteX58-3727" fmla="*/ 823114 w 5165334"/>
                <a:gd name="connsiteY58-3728" fmla="*/ 3803884 h 6164838"/>
                <a:gd name="connsiteX59-3729" fmla="*/ 776221 w 5165334"/>
                <a:gd name="connsiteY59-3730" fmla="*/ 3745269 h 6164838"/>
                <a:gd name="connsiteX60-3731" fmla="*/ 741052 w 5165334"/>
                <a:gd name="connsiteY60-3732" fmla="*/ 3733546 h 6164838"/>
                <a:gd name="connsiteX61-3733" fmla="*/ 682437 w 5165334"/>
                <a:gd name="connsiteY61-3734" fmla="*/ 3651484 h 6164838"/>
                <a:gd name="connsiteX62-3735" fmla="*/ 670714 w 5165334"/>
                <a:gd name="connsiteY62-3736" fmla="*/ 3604592 h 6164838"/>
                <a:gd name="connsiteX63-3737" fmla="*/ 647268 w 5165334"/>
                <a:gd name="connsiteY63-3738" fmla="*/ 3487361 h 6164838"/>
                <a:gd name="connsiteX64-3739" fmla="*/ 595629 w 5165334"/>
                <a:gd name="connsiteY64-3740" fmla="*/ 3171117 h 6164838"/>
                <a:gd name="connsiteX65-3741" fmla="*/ 580278 w 5165334"/>
                <a:gd name="connsiteY65-3742" fmla="*/ 3072867 h 6164838"/>
                <a:gd name="connsiteX66-3743" fmla="*/ 549575 w 5165334"/>
                <a:gd name="connsiteY66-3744" fmla="*/ 2963730 h 6164838"/>
                <a:gd name="connsiteX67-3745" fmla="*/ 490680 w 5165334"/>
                <a:gd name="connsiteY67-3746" fmla="*/ 2676235 h 6164838"/>
                <a:gd name="connsiteX68-3747" fmla="*/ 475329 w 5165334"/>
                <a:gd name="connsiteY68-3748" fmla="*/ 2564867 h 6164838"/>
                <a:gd name="connsiteX69-3749" fmla="*/ 488168 w 5165334"/>
                <a:gd name="connsiteY69-3750" fmla="*/ 2438146 h 6164838"/>
                <a:gd name="connsiteX70-3751" fmla="*/ 476446 w 5165334"/>
                <a:gd name="connsiteY70-3752" fmla="*/ 2319520 h 6164838"/>
                <a:gd name="connsiteX71-3753" fmla="*/ 463886 w 5165334"/>
                <a:gd name="connsiteY71-3754" fmla="*/ 2252810 h 6164838"/>
                <a:gd name="connsiteX72-3755" fmla="*/ 466677 w 5165334"/>
                <a:gd name="connsiteY72-3756" fmla="*/ 2183308 h 6164838"/>
                <a:gd name="connsiteX73-3757" fmla="*/ 436252 w 5165334"/>
                <a:gd name="connsiteY73-3758" fmla="*/ 2010254 h 6164838"/>
                <a:gd name="connsiteX74-3759" fmla="*/ 436252 w 5165334"/>
                <a:gd name="connsiteY74-3760" fmla="*/ 1822684 h 6164838"/>
                <a:gd name="connsiteX75-3761" fmla="*/ 424529 w 5165334"/>
                <a:gd name="connsiteY75-3762" fmla="*/ 1752346 h 6164838"/>
                <a:gd name="connsiteX76-3763" fmla="*/ 389360 w 5165334"/>
                <a:gd name="connsiteY76-3764" fmla="*/ 1635115 h 6164838"/>
                <a:gd name="connsiteX77-3765" fmla="*/ 377637 w 5165334"/>
                <a:gd name="connsiteY77-3766" fmla="*/ 1482715 h 6164838"/>
                <a:gd name="connsiteX78-3767" fmla="*/ 330744 w 5165334"/>
                <a:gd name="connsiteY78-3768" fmla="*/ 1564777 h 6164838"/>
                <a:gd name="connsiteX79-3769" fmla="*/ 283851 w 5165334"/>
                <a:gd name="connsiteY79-3770" fmla="*/ 1529608 h 6164838"/>
                <a:gd name="connsiteX80-3771" fmla="*/ 272129 w 5165334"/>
                <a:gd name="connsiteY80-3772" fmla="*/ 1400653 h 6164838"/>
                <a:gd name="connsiteX81-3773" fmla="*/ 260406 w 5165334"/>
                <a:gd name="connsiteY81-3774" fmla="*/ 1236530 h 6164838"/>
                <a:gd name="connsiteX82-3775" fmla="*/ 248683 w 5165334"/>
                <a:gd name="connsiteY82-3776" fmla="*/ 1201361 h 6164838"/>
                <a:gd name="connsiteX83-3777" fmla="*/ 178345 w 5165334"/>
                <a:gd name="connsiteY83-3778" fmla="*/ 1224807 h 6164838"/>
                <a:gd name="connsiteX84-3779" fmla="*/ 143175 w 5165334"/>
                <a:gd name="connsiteY84-3780" fmla="*/ 1048962 h 6164838"/>
                <a:gd name="connsiteX85-3781" fmla="*/ 143175 w 5165334"/>
                <a:gd name="connsiteY85-3782" fmla="*/ 920007 h 6164838"/>
                <a:gd name="connsiteX86-3783" fmla="*/ 143175 w 5165334"/>
                <a:gd name="connsiteY86-3784" fmla="*/ 779330 h 6164838"/>
                <a:gd name="connsiteX87-3785" fmla="*/ 119729 w 5165334"/>
                <a:gd name="connsiteY87-3786" fmla="*/ 662100 h 6164838"/>
                <a:gd name="connsiteX88-3787" fmla="*/ 96283 w 5165334"/>
                <a:gd name="connsiteY88-3788" fmla="*/ 580038 h 6164838"/>
                <a:gd name="connsiteX89-3789" fmla="*/ 61114 w 5165334"/>
                <a:gd name="connsiteY89-3790" fmla="*/ 556592 h 6164838"/>
                <a:gd name="connsiteX90-3791" fmla="*/ 49391 w 5165334"/>
                <a:gd name="connsiteY90-3792" fmla="*/ 462807 h 6164838"/>
                <a:gd name="connsiteX91-3793" fmla="*/ 2499 w 5165334"/>
                <a:gd name="connsiteY91-3794" fmla="*/ 333853 h 6164838"/>
                <a:gd name="connsiteX92-3795" fmla="*/ 14221 w 5165334"/>
                <a:gd name="connsiteY92-3796" fmla="*/ 64223 h 6164838"/>
                <a:gd name="connsiteX93-3797" fmla="*/ 37668 w 5165334"/>
                <a:gd name="connsiteY93-3798" fmla="*/ 64223 h 6164838"/>
                <a:gd name="connsiteX94-3799" fmla="*/ 67820 w 5165334"/>
                <a:gd name="connsiteY94-3800" fmla="*/ 0 h 6164838"/>
                <a:gd name="connsiteX0-3801" fmla="*/ 951435 w 5165334"/>
                <a:gd name="connsiteY0-3802" fmla="*/ 4233618 h 6164838"/>
                <a:gd name="connsiteX1-3803" fmla="*/ 953914 w 5165334"/>
                <a:gd name="connsiteY1-3804" fmla="*/ 4243269 h 6164838"/>
                <a:gd name="connsiteX2-3805" fmla="*/ 951435 w 5165334"/>
                <a:gd name="connsiteY2-3806" fmla="*/ 4233618 h 6164838"/>
                <a:gd name="connsiteX3-3807" fmla="*/ 67820 w 5165334"/>
                <a:gd name="connsiteY3-3808" fmla="*/ 0 h 6164838"/>
                <a:gd name="connsiteX4-3809" fmla="*/ 5165334 w 5165334"/>
                <a:gd name="connsiteY4-3810" fmla="*/ 0 h 6164838"/>
                <a:gd name="connsiteX5-3811" fmla="*/ 5165334 w 5165334"/>
                <a:gd name="connsiteY5-3812" fmla="*/ 5907369 h 6164838"/>
                <a:gd name="connsiteX6-3813" fmla="*/ 5102037 w 5165334"/>
                <a:gd name="connsiteY6-3814" fmla="*/ 5949207 h 6164838"/>
                <a:gd name="connsiteX7-3815" fmla="*/ 5066868 w 5165334"/>
                <a:gd name="connsiteY7-3816" fmla="*/ 5960930 h 6164838"/>
                <a:gd name="connsiteX8-3817" fmla="*/ 4996529 w 5165334"/>
                <a:gd name="connsiteY8-3818" fmla="*/ 6007823 h 6164838"/>
                <a:gd name="connsiteX9-3819" fmla="*/ 4879298 w 5165334"/>
                <a:gd name="connsiteY9-3820" fmla="*/ 6019546 h 6164838"/>
                <a:gd name="connsiteX10-3821" fmla="*/ 4808960 w 5165334"/>
                <a:gd name="connsiteY10-3822" fmla="*/ 6031269 h 6164838"/>
                <a:gd name="connsiteX11-3823" fmla="*/ 4762068 w 5165334"/>
                <a:gd name="connsiteY11-3824" fmla="*/ 6042992 h 6164838"/>
                <a:gd name="connsiteX12-3825" fmla="*/ 4422098 w 5165334"/>
                <a:gd name="connsiteY12-3826" fmla="*/ 6066438 h 6164838"/>
                <a:gd name="connsiteX13-3827" fmla="*/ 3882837 w 5165334"/>
                <a:gd name="connsiteY13-3828" fmla="*/ 6078161 h 6164838"/>
                <a:gd name="connsiteX14-3829" fmla="*/ 3824221 w 5165334"/>
                <a:gd name="connsiteY14-3830" fmla="*/ 6089884 h 6164838"/>
                <a:gd name="connsiteX15-3831" fmla="*/ 3636652 w 5165334"/>
                <a:gd name="connsiteY15-3832" fmla="*/ 6113330 h 6164838"/>
                <a:gd name="connsiteX16-3833" fmla="*/ 3566314 w 5165334"/>
                <a:gd name="connsiteY16-3834" fmla="*/ 6125054 h 6164838"/>
                <a:gd name="connsiteX17-3835" fmla="*/ 3027052 w 5165334"/>
                <a:gd name="connsiteY17-3836" fmla="*/ 6113330 h 6164838"/>
                <a:gd name="connsiteX18-3837" fmla="*/ 2827760 w 5165334"/>
                <a:gd name="connsiteY18-3838" fmla="*/ 6089884 h 6164838"/>
                <a:gd name="connsiteX19-3839" fmla="*/ 2780868 w 5165334"/>
                <a:gd name="connsiteY19-3840" fmla="*/ 6078161 h 6164838"/>
                <a:gd name="connsiteX20-3841" fmla="*/ 2640191 w 5165334"/>
                <a:gd name="connsiteY20-3842" fmla="*/ 6054715 h 6164838"/>
                <a:gd name="connsiteX21-3843" fmla="*/ 2581575 w 5165334"/>
                <a:gd name="connsiteY21-3844" fmla="*/ 6031269 h 6164838"/>
                <a:gd name="connsiteX22-3845" fmla="*/ 2405729 w 5165334"/>
                <a:gd name="connsiteY22-3846" fmla="*/ 6019546 h 6164838"/>
                <a:gd name="connsiteX23-3847" fmla="*/ 2370560 w 5165334"/>
                <a:gd name="connsiteY23-3848" fmla="*/ 6007823 h 6164838"/>
                <a:gd name="connsiteX24-3849" fmla="*/ 2323668 w 5165334"/>
                <a:gd name="connsiteY24-3850" fmla="*/ 5996100 h 6164838"/>
                <a:gd name="connsiteX25-3851" fmla="*/ 2241606 w 5165334"/>
                <a:gd name="connsiteY25-3852" fmla="*/ 5984377 h 6164838"/>
                <a:gd name="connsiteX26-3853" fmla="*/ 2007144 w 5165334"/>
                <a:gd name="connsiteY26-3854" fmla="*/ 5972654 h 6164838"/>
                <a:gd name="connsiteX27-3855" fmla="*/ 1925083 w 5165334"/>
                <a:gd name="connsiteY27-3856" fmla="*/ 5960930 h 6164838"/>
                <a:gd name="connsiteX28-3857" fmla="*/ 1725791 w 5165334"/>
                <a:gd name="connsiteY28-3858" fmla="*/ 5949207 h 6164838"/>
                <a:gd name="connsiteX29-3859" fmla="*/ 1702344 w 5165334"/>
                <a:gd name="connsiteY29-3860" fmla="*/ 5831977 h 6164838"/>
                <a:gd name="connsiteX30-3861" fmla="*/ 1643729 w 5165334"/>
                <a:gd name="connsiteY30-3862" fmla="*/ 5714746 h 6164838"/>
                <a:gd name="connsiteX31-3863" fmla="*/ 1608560 w 5165334"/>
                <a:gd name="connsiteY31-3864" fmla="*/ 5492007 h 6164838"/>
                <a:gd name="connsiteX32-3865" fmla="*/ 1585114 w 5165334"/>
                <a:gd name="connsiteY32-3866" fmla="*/ 5421669 h 6164838"/>
                <a:gd name="connsiteX33-3867" fmla="*/ 1563508 w 5165334"/>
                <a:gd name="connsiteY33-3868" fmla="*/ 5392704 h 6164838"/>
                <a:gd name="connsiteX34-3869" fmla="*/ 1549944 w 5165334"/>
                <a:gd name="connsiteY34-3870" fmla="*/ 5351330 h 6164838"/>
                <a:gd name="connsiteX35-3871" fmla="*/ 1456160 w 5165334"/>
                <a:gd name="connsiteY35-3872" fmla="*/ 5339607 h 6164838"/>
                <a:gd name="connsiteX36-3873" fmla="*/ 1385821 w 5165334"/>
                <a:gd name="connsiteY36-3874" fmla="*/ 5245823 h 6164838"/>
                <a:gd name="connsiteX37-3875" fmla="*/ 1350652 w 5165334"/>
                <a:gd name="connsiteY37-3876" fmla="*/ 4917577 h 6164838"/>
                <a:gd name="connsiteX38-3877" fmla="*/ 1337880 w 5165334"/>
                <a:gd name="connsiteY38-3878" fmla="*/ 4866087 h 6164838"/>
                <a:gd name="connsiteX39-3879" fmla="*/ 1335800 w 5165334"/>
                <a:gd name="connsiteY39-3880" fmla="*/ 4857452 h 6164838"/>
                <a:gd name="connsiteX40-3881" fmla="*/ 1336066 w 5165334"/>
                <a:gd name="connsiteY40-3882" fmla="*/ 4858641 h 6164838"/>
                <a:gd name="connsiteX41-3883" fmla="*/ 1337880 w 5165334"/>
                <a:gd name="connsiteY41-3884" fmla="*/ 4866087 h 6164838"/>
                <a:gd name="connsiteX42-3885" fmla="*/ 1327206 w 5165334"/>
                <a:gd name="connsiteY42-3886" fmla="*/ 4835515 h 6164838"/>
                <a:gd name="connsiteX43-3887" fmla="*/ 1315483 w 5165334"/>
                <a:gd name="connsiteY43-3888" fmla="*/ 4788623 h 6164838"/>
                <a:gd name="connsiteX44-3889" fmla="*/ 1303760 w 5165334"/>
                <a:gd name="connsiteY44-3890" fmla="*/ 4753454 h 6164838"/>
                <a:gd name="connsiteX45-3891" fmla="*/ 1292037 w 5165334"/>
                <a:gd name="connsiteY45-3892" fmla="*/ 4671392 h 6164838"/>
                <a:gd name="connsiteX46-3893" fmla="*/ 1233421 w 5165334"/>
                <a:gd name="connsiteY46-3894" fmla="*/ 4554161 h 6164838"/>
                <a:gd name="connsiteX47-3895" fmla="*/ 1163083 w 5165334"/>
                <a:gd name="connsiteY47-3896" fmla="*/ 4495546 h 6164838"/>
                <a:gd name="connsiteX48-3897" fmla="*/ 1139637 w 5165334"/>
                <a:gd name="connsiteY48-3898" fmla="*/ 4460377 h 6164838"/>
                <a:gd name="connsiteX49-3899" fmla="*/ 1069298 w 5165334"/>
                <a:gd name="connsiteY49-3900" fmla="*/ 4401761 h 6164838"/>
                <a:gd name="connsiteX50-3901" fmla="*/ 1034129 w 5165334"/>
                <a:gd name="connsiteY50-3902" fmla="*/ 4366592 h 6164838"/>
                <a:gd name="connsiteX51-3903" fmla="*/ 975514 w 5165334"/>
                <a:gd name="connsiteY51-3904" fmla="*/ 4284530 h 6164838"/>
                <a:gd name="connsiteX52-3905" fmla="*/ 953089 w 5165334"/>
                <a:gd name="connsiteY52-3906" fmla="*/ 4234220 h 6164838"/>
                <a:gd name="connsiteX53-3907" fmla="*/ 940344 w 5165334"/>
                <a:gd name="connsiteY53-3908" fmla="*/ 4179023 h 6164838"/>
                <a:gd name="connsiteX54-3909" fmla="*/ 928621 w 5165334"/>
                <a:gd name="connsiteY54-3910" fmla="*/ 4143854 h 6164838"/>
                <a:gd name="connsiteX55-3911" fmla="*/ 893452 w 5165334"/>
                <a:gd name="connsiteY55-3912" fmla="*/ 4061792 h 6164838"/>
                <a:gd name="connsiteX56-3913" fmla="*/ 870006 w 5165334"/>
                <a:gd name="connsiteY56-3914" fmla="*/ 3909392 h 6164838"/>
                <a:gd name="connsiteX57-3915" fmla="*/ 834837 w 5165334"/>
                <a:gd name="connsiteY57-3916" fmla="*/ 3839054 h 6164838"/>
                <a:gd name="connsiteX58-3917" fmla="*/ 823114 w 5165334"/>
                <a:gd name="connsiteY58-3918" fmla="*/ 3803884 h 6164838"/>
                <a:gd name="connsiteX59-3919" fmla="*/ 765336 w 5165334"/>
                <a:gd name="connsiteY59-3920" fmla="*/ 3792440 h 6164838"/>
                <a:gd name="connsiteX60-3921" fmla="*/ 741052 w 5165334"/>
                <a:gd name="connsiteY60-3922" fmla="*/ 3733546 h 6164838"/>
                <a:gd name="connsiteX61-3923" fmla="*/ 682437 w 5165334"/>
                <a:gd name="connsiteY61-3924" fmla="*/ 3651484 h 6164838"/>
                <a:gd name="connsiteX62-3925" fmla="*/ 670714 w 5165334"/>
                <a:gd name="connsiteY62-3926" fmla="*/ 3604592 h 6164838"/>
                <a:gd name="connsiteX63-3927" fmla="*/ 647268 w 5165334"/>
                <a:gd name="connsiteY63-3928" fmla="*/ 3487361 h 6164838"/>
                <a:gd name="connsiteX64-3929" fmla="*/ 595629 w 5165334"/>
                <a:gd name="connsiteY64-3930" fmla="*/ 3171117 h 6164838"/>
                <a:gd name="connsiteX65-3931" fmla="*/ 580278 w 5165334"/>
                <a:gd name="connsiteY65-3932" fmla="*/ 3072867 h 6164838"/>
                <a:gd name="connsiteX66-3933" fmla="*/ 549575 w 5165334"/>
                <a:gd name="connsiteY66-3934" fmla="*/ 2963730 h 6164838"/>
                <a:gd name="connsiteX67-3935" fmla="*/ 490680 w 5165334"/>
                <a:gd name="connsiteY67-3936" fmla="*/ 2676235 h 6164838"/>
                <a:gd name="connsiteX68-3937" fmla="*/ 475329 w 5165334"/>
                <a:gd name="connsiteY68-3938" fmla="*/ 2564867 h 6164838"/>
                <a:gd name="connsiteX69-3939" fmla="*/ 488168 w 5165334"/>
                <a:gd name="connsiteY69-3940" fmla="*/ 2438146 h 6164838"/>
                <a:gd name="connsiteX70-3941" fmla="*/ 476446 w 5165334"/>
                <a:gd name="connsiteY70-3942" fmla="*/ 2319520 h 6164838"/>
                <a:gd name="connsiteX71-3943" fmla="*/ 463886 w 5165334"/>
                <a:gd name="connsiteY71-3944" fmla="*/ 2252810 h 6164838"/>
                <a:gd name="connsiteX72-3945" fmla="*/ 466677 w 5165334"/>
                <a:gd name="connsiteY72-3946" fmla="*/ 2183308 h 6164838"/>
                <a:gd name="connsiteX73-3947" fmla="*/ 436252 w 5165334"/>
                <a:gd name="connsiteY73-3948" fmla="*/ 2010254 h 6164838"/>
                <a:gd name="connsiteX74-3949" fmla="*/ 436252 w 5165334"/>
                <a:gd name="connsiteY74-3950" fmla="*/ 1822684 h 6164838"/>
                <a:gd name="connsiteX75-3951" fmla="*/ 424529 w 5165334"/>
                <a:gd name="connsiteY75-3952" fmla="*/ 1752346 h 6164838"/>
                <a:gd name="connsiteX76-3953" fmla="*/ 389360 w 5165334"/>
                <a:gd name="connsiteY76-3954" fmla="*/ 1635115 h 6164838"/>
                <a:gd name="connsiteX77-3955" fmla="*/ 377637 w 5165334"/>
                <a:gd name="connsiteY77-3956" fmla="*/ 1482715 h 6164838"/>
                <a:gd name="connsiteX78-3957" fmla="*/ 330744 w 5165334"/>
                <a:gd name="connsiteY78-3958" fmla="*/ 1564777 h 6164838"/>
                <a:gd name="connsiteX79-3959" fmla="*/ 283851 w 5165334"/>
                <a:gd name="connsiteY79-3960" fmla="*/ 1529608 h 6164838"/>
                <a:gd name="connsiteX80-3961" fmla="*/ 272129 w 5165334"/>
                <a:gd name="connsiteY80-3962" fmla="*/ 1400653 h 6164838"/>
                <a:gd name="connsiteX81-3963" fmla="*/ 260406 w 5165334"/>
                <a:gd name="connsiteY81-3964" fmla="*/ 1236530 h 6164838"/>
                <a:gd name="connsiteX82-3965" fmla="*/ 248683 w 5165334"/>
                <a:gd name="connsiteY82-3966" fmla="*/ 1201361 h 6164838"/>
                <a:gd name="connsiteX83-3967" fmla="*/ 178345 w 5165334"/>
                <a:gd name="connsiteY83-3968" fmla="*/ 1224807 h 6164838"/>
                <a:gd name="connsiteX84-3969" fmla="*/ 143175 w 5165334"/>
                <a:gd name="connsiteY84-3970" fmla="*/ 1048962 h 6164838"/>
                <a:gd name="connsiteX85-3971" fmla="*/ 143175 w 5165334"/>
                <a:gd name="connsiteY85-3972" fmla="*/ 920007 h 6164838"/>
                <a:gd name="connsiteX86-3973" fmla="*/ 143175 w 5165334"/>
                <a:gd name="connsiteY86-3974" fmla="*/ 779330 h 6164838"/>
                <a:gd name="connsiteX87-3975" fmla="*/ 119729 w 5165334"/>
                <a:gd name="connsiteY87-3976" fmla="*/ 662100 h 6164838"/>
                <a:gd name="connsiteX88-3977" fmla="*/ 96283 w 5165334"/>
                <a:gd name="connsiteY88-3978" fmla="*/ 580038 h 6164838"/>
                <a:gd name="connsiteX89-3979" fmla="*/ 61114 w 5165334"/>
                <a:gd name="connsiteY89-3980" fmla="*/ 556592 h 6164838"/>
                <a:gd name="connsiteX90-3981" fmla="*/ 49391 w 5165334"/>
                <a:gd name="connsiteY90-3982" fmla="*/ 462807 h 6164838"/>
                <a:gd name="connsiteX91-3983" fmla="*/ 2499 w 5165334"/>
                <a:gd name="connsiteY91-3984" fmla="*/ 333853 h 6164838"/>
                <a:gd name="connsiteX92-3985" fmla="*/ 14221 w 5165334"/>
                <a:gd name="connsiteY92-3986" fmla="*/ 64223 h 6164838"/>
                <a:gd name="connsiteX93-3987" fmla="*/ 37668 w 5165334"/>
                <a:gd name="connsiteY93-3988" fmla="*/ 64223 h 6164838"/>
                <a:gd name="connsiteX94-3989" fmla="*/ 67820 w 5165334"/>
                <a:gd name="connsiteY94-3990" fmla="*/ 0 h 6164838"/>
                <a:gd name="connsiteX0-3991" fmla="*/ 951435 w 5165334"/>
                <a:gd name="connsiteY0-3992" fmla="*/ 4233618 h 6164838"/>
                <a:gd name="connsiteX1-3993" fmla="*/ 953914 w 5165334"/>
                <a:gd name="connsiteY1-3994" fmla="*/ 4243269 h 6164838"/>
                <a:gd name="connsiteX2-3995" fmla="*/ 951435 w 5165334"/>
                <a:gd name="connsiteY2-3996" fmla="*/ 4233618 h 6164838"/>
                <a:gd name="connsiteX3-3997" fmla="*/ 67820 w 5165334"/>
                <a:gd name="connsiteY3-3998" fmla="*/ 0 h 6164838"/>
                <a:gd name="connsiteX4-3999" fmla="*/ 5165334 w 5165334"/>
                <a:gd name="connsiteY4-4000" fmla="*/ 0 h 6164838"/>
                <a:gd name="connsiteX5-4001" fmla="*/ 5165334 w 5165334"/>
                <a:gd name="connsiteY5-4002" fmla="*/ 5907369 h 6164838"/>
                <a:gd name="connsiteX6-4003" fmla="*/ 5102037 w 5165334"/>
                <a:gd name="connsiteY6-4004" fmla="*/ 5949207 h 6164838"/>
                <a:gd name="connsiteX7-4005" fmla="*/ 5066868 w 5165334"/>
                <a:gd name="connsiteY7-4006" fmla="*/ 5960930 h 6164838"/>
                <a:gd name="connsiteX8-4007" fmla="*/ 4996529 w 5165334"/>
                <a:gd name="connsiteY8-4008" fmla="*/ 6007823 h 6164838"/>
                <a:gd name="connsiteX9-4009" fmla="*/ 4879298 w 5165334"/>
                <a:gd name="connsiteY9-4010" fmla="*/ 6019546 h 6164838"/>
                <a:gd name="connsiteX10-4011" fmla="*/ 4808960 w 5165334"/>
                <a:gd name="connsiteY10-4012" fmla="*/ 6031269 h 6164838"/>
                <a:gd name="connsiteX11-4013" fmla="*/ 4762068 w 5165334"/>
                <a:gd name="connsiteY11-4014" fmla="*/ 6042992 h 6164838"/>
                <a:gd name="connsiteX12-4015" fmla="*/ 4422098 w 5165334"/>
                <a:gd name="connsiteY12-4016" fmla="*/ 6066438 h 6164838"/>
                <a:gd name="connsiteX13-4017" fmla="*/ 3882837 w 5165334"/>
                <a:gd name="connsiteY13-4018" fmla="*/ 6078161 h 6164838"/>
                <a:gd name="connsiteX14-4019" fmla="*/ 3824221 w 5165334"/>
                <a:gd name="connsiteY14-4020" fmla="*/ 6089884 h 6164838"/>
                <a:gd name="connsiteX15-4021" fmla="*/ 3636652 w 5165334"/>
                <a:gd name="connsiteY15-4022" fmla="*/ 6113330 h 6164838"/>
                <a:gd name="connsiteX16-4023" fmla="*/ 3566314 w 5165334"/>
                <a:gd name="connsiteY16-4024" fmla="*/ 6125054 h 6164838"/>
                <a:gd name="connsiteX17-4025" fmla="*/ 3027052 w 5165334"/>
                <a:gd name="connsiteY17-4026" fmla="*/ 6113330 h 6164838"/>
                <a:gd name="connsiteX18-4027" fmla="*/ 2827760 w 5165334"/>
                <a:gd name="connsiteY18-4028" fmla="*/ 6089884 h 6164838"/>
                <a:gd name="connsiteX19-4029" fmla="*/ 2780868 w 5165334"/>
                <a:gd name="connsiteY19-4030" fmla="*/ 6078161 h 6164838"/>
                <a:gd name="connsiteX20-4031" fmla="*/ 2640191 w 5165334"/>
                <a:gd name="connsiteY20-4032" fmla="*/ 6054715 h 6164838"/>
                <a:gd name="connsiteX21-4033" fmla="*/ 2581575 w 5165334"/>
                <a:gd name="connsiteY21-4034" fmla="*/ 6031269 h 6164838"/>
                <a:gd name="connsiteX22-4035" fmla="*/ 2405729 w 5165334"/>
                <a:gd name="connsiteY22-4036" fmla="*/ 6019546 h 6164838"/>
                <a:gd name="connsiteX23-4037" fmla="*/ 2370560 w 5165334"/>
                <a:gd name="connsiteY23-4038" fmla="*/ 6007823 h 6164838"/>
                <a:gd name="connsiteX24-4039" fmla="*/ 2323668 w 5165334"/>
                <a:gd name="connsiteY24-4040" fmla="*/ 5996100 h 6164838"/>
                <a:gd name="connsiteX25-4041" fmla="*/ 2241606 w 5165334"/>
                <a:gd name="connsiteY25-4042" fmla="*/ 5984377 h 6164838"/>
                <a:gd name="connsiteX26-4043" fmla="*/ 2007144 w 5165334"/>
                <a:gd name="connsiteY26-4044" fmla="*/ 5972654 h 6164838"/>
                <a:gd name="connsiteX27-4045" fmla="*/ 1925083 w 5165334"/>
                <a:gd name="connsiteY27-4046" fmla="*/ 5960930 h 6164838"/>
                <a:gd name="connsiteX28-4047" fmla="*/ 1725791 w 5165334"/>
                <a:gd name="connsiteY28-4048" fmla="*/ 5949207 h 6164838"/>
                <a:gd name="connsiteX29-4049" fmla="*/ 1702344 w 5165334"/>
                <a:gd name="connsiteY29-4050" fmla="*/ 5831977 h 6164838"/>
                <a:gd name="connsiteX30-4051" fmla="*/ 1643729 w 5165334"/>
                <a:gd name="connsiteY30-4052" fmla="*/ 5714746 h 6164838"/>
                <a:gd name="connsiteX31-4053" fmla="*/ 1608560 w 5165334"/>
                <a:gd name="connsiteY31-4054" fmla="*/ 5492007 h 6164838"/>
                <a:gd name="connsiteX32-4055" fmla="*/ 1585114 w 5165334"/>
                <a:gd name="connsiteY32-4056" fmla="*/ 5421669 h 6164838"/>
                <a:gd name="connsiteX33-4057" fmla="*/ 1563508 w 5165334"/>
                <a:gd name="connsiteY33-4058" fmla="*/ 5392704 h 6164838"/>
                <a:gd name="connsiteX34-4059" fmla="*/ 1549944 w 5165334"/>
                <a:gd name="connsiteY34-4060" fmla="*/ 5351330 h 6164838"/>
                <a:gd name="connsiteX35-4061" fmla="*/ 1456160 w 5165334"/>
                <a:gd name="connsiteY35-4062" fmla="*/ 5339607 h 6164838"/>
                <a:gd name="connsiteX36-4063" fmla="*/ 1385821 w 5165334"/>
                <a:gd name="connsiteY36-4064" fmla="*/ 5245823 h 6164838"/>
                <a:gd name="connsiteX37-4065" fmla="*/ 1350652 w 5165334"/>
                <a:gd name="connsiteY37-4066" fmla="*/ 4917577 h 6164838"/>
                <a:gd name="connsiteX38-4067" fmla="*/ 1337880 w 5165334"/>
                <a:gd name="connsiteY38-4068" fmla="*/ 4866087 h 6164838"/>
                <a:gd name="connsiteX39-4069" fmla="*/ 1335800 w 5165334"/>
                <a:gd name="connsiteY39-4070" fmla="*/ 4857452 h 6164838"/>
                <a:gd name="connsiteX40-4071" fmla="*/ 1336066 w 5165334"/>
                <a:gd name="connsiteY40-4072" fmla="*/ 4858641 h 6164838"/>
                <a:gd name="connsiteX41-4073" fmla="*/ 1337880 w 5165334"/>
                <a:gd name="connsiteY41-4074" fmla="*/ 4866087 h 6164838"/>
                <a:gd name="connsiteX42-4075" fmla="*/ 1327206 w 5165334"/>
                <a:gd name="connsiteY42-4076" fmla="*/ 4835515 h 6164838"/>
                <a:gd name="connsiteX43-4077" fmla="*/ 1315483 w 5165334"/>
                <a:gd name="connsiteY43-4078" fmla="*/ 4788623 h 6164838"/>
                <a:gd name="connsiteX44-4079" fmla="*/ 1303760 w 5165334"/>
                <a:gd name="connsiteY44-4080" fmla="*/ 4753454 h 6164838"/>
                <a:gd name="connsiteX45-4081" fmla="*/ 1292037 w 5165334"/>
                <a:gd name="connsiteY45-4082" fmla="*/ 4671392 h 6164838"/>
                <a:gd name="connsiteX46-4083" fmla="*/ 1233421 w 5165334"/>
                <a:gd name="connsiteY46-4084" fmla="*/ 4554161 h 6164838"/>
                <a:gd name="connsiteX47-4085" fmla="*/ 1163083 w 5165334"/>
                <a:gd name="connsiteY47-4086" fmla="*/ 4495546 h 6164838"/>
                <a:gd name="connsiteX48-4087" fmla="*/ 1139637 w 5165334"/>
                <a:gd name="connsiteY48-4088" fmla="*/ 4460377 h 6164838"/>
                <a:gd name="connsiteX49-4089" fmla="*/ 1069298 w 5165334"/>
                <a:gd name="connsiteY49-4090" fmla="*/ 4401761 h 6164838"/>
                <a:gd name="connsiteX50-4091" fmla="*/ 1034129 w 5165334"/>
                <a:gd name="connsiteY50-4092" fmla="*/ 4366592 h 6164838"/>
                <a:gd name="connsiteX51-4093" fmla="*/ 975514 w 5165334"/>
                <a:gd name="connsiteY51-4094" fmla="*/ 4284530 h 6164838"/>
                <a:gd name="connsiteX52-4095" fmla="*/ 953089 w 5165334"/>
                <a:gd name="connsiteY52-4096" fmla="*/ 4234220 h 6164838"/>
                <a:gd name="connsiteX53-4097" fmla="*/ 940344 w 5165334"/>
                <a:gd name="connsiteY53-4098" fmla="*/ 4179023 h 6164838"/>
                <a:gd name="connsiteX54-4099" fmla="*/ 928621 w 5165334"/>
                <a:gd name="connsiteY54-4100" fmla="*/ 4143854 h 6164838"/>
                <a:gd name="connsiteX55-4101" fmla="*/ 893452 w 5165334"/>
                <a:gd name="connsiteY55-4102" fmla="*/ 4061792 h 6164838"/>
                <a:gd name="connsiteX56-4103" fmla="*/ 870006 w 5165334"/>
                <a:gd name="connsiteY56-4104" fmla="*/ 3909392 h 6164838"/>
                <a:gd name="connsiteX57-4105" fmla="*/ 834837 w 5165334"/>
                <a:gd name="connsiteY57-4106" fmla="*/ 3839054 h 6164838"/>
                <a:gd name="connsiteX58-4107" fmla="*/ 823114 w 5165334"/>
                <a:gd name="connsiteY58-4108" fmla="*/ 3803884 h 6164838"/>
                <a:gd name="connsiteX59-4109" fmla="*/ 765336 w 5165334"/>
                <a:gd name="connsiteY59-4110" fmla="*/ 3792440 h 6164838"/>
                <a:gd name="connsiteX60-4111" fmla="*/ 701137 w 5165334"/>
                <a:gd name="connsiteY60-4112" fmla="*/ 3751689 h 6164838"/>
                <a:gd name="connsiteX61-4113" fmla="*/ 682437 w 5165334"/>
                <a:gd name="connsiteY61-4114" fmla="*/ 3651484 h 6164838"/>
                <a:gd name="connsiteX62-4115" fmla="*/ 670714 w 5165334"/>
                <a:gd name="connsiteY62-4116" fmla="*/ 3604592 h 6164838"/>
                <a:gd name="connsiteX63-4117" fmla="*/ 647268 w 5165334"/>
                <a:gd name="connsiteY63-4118" fmla="*/ 3487361 h 6164838"/>
                <a:gd name="connsiteX64-4119" fmla="*/ 595629 w 5165334"/>
                <a:gd name="connsiteY64-4120" fmla="*/ 3171117 h 6164838"/>
                <a:gd name="connsiteX65-4121" fmla="*/ 580278 w 5165334"/>
                <a:gd name="connsiteY65-4122" fmla="*/ 3072867 h 6164838"/>
                <a:gd name="connsiteX66-4123" fmla="*/ 549575 w 5165334"/>
                <a:gd name="connsiteY66-4124" fmla="*/ 2963730 h 6164838"/>
                <a:gd name="connsiteX67-4125" fmla="*/ 490680 w 5165334"/>
                <a:gd name="connsiteY67-4126" fmla="*/ 2676235 h 6164838"/>
                <a:gd name="connsiteX68-4127" fmla="*/ 475329 w 5165334"/>
                <a:gd name="connsiteY68-4128" fmla="*/ 2564867 h 6164838"/>
                <a:gd name="connsiteX69-4129" fmla="*/ 488168 w 5165334"/>
                <a:gd name="connsiteY69-4130" fmla="*/ 2438146 h 6164838"/>
                <a:gd name="connsiteX70-4131" fmla="*/ 476446 w 5165334"/>
                <a:gd name="connsiteY70-4132" fmla="*/ 2319520 h 6164838"/>
                <a:gd name="connsiteX71-4133" fmla="*/ 463886 w 5165334"/>
                <a:gd name="connsiteY71-4134" fmla="*/ 2252810 h 6164838"/>
                <a:gd name="connsiteX72-4135" fmla="*/ 466677 w 5165334"/>
                <a:gd name="connsiteY72-4136" fmla="*/ 2183308 h 6164838"/>
                <a:gd name="connsiteX73-4137" fmla="*/ 436252 w 5165334"/>
                <a:gd name="connsiteY73-4138" fmla="*/ 2010254 h 6164838"/>
                <a:gd name="connsiteX74-4139" fmla="*/ 436252 w 5165334"/>
                <a:gd name="connsiteY74-4140" fmla="*/ 1822684 h 6164838"/>
                <a:gd name="connsiteX75-4141" fmla="*/ 424529 w 5165334"/>
                <a:gd name="connsiteY75-4142" fmla="*/ 1752346 h 6164838"/>
                <a:gd name="connsiteX76-4143" fmla="*/ 389360 w 5165334"/>
                <a:gd name="connsiteY76-4144" fmla="*/ 1635115 h 6164838"/>
                <a:gd name="connsiteX77-4145" fmla="*/ 377637 w 5165334"/>
                <a:gd name="connsiteY77-4146" fmla="*/ 1482715 h 6164838"/>
                <a:gd name="connsiteX78-4147" fmla="*/ 330744 w 5165334"/>
                <a:gd name="connsiteY78-4148" fmla="*/ 1564777 h 6164838"/>
                <a:gd name="connsiteX79-4149" fmla="*/ 283851 w 5165334"/>
                <a:gd name="connsiteY79-4150" fmla="*/ 1529608 h 6164838"/>
                <a:gd name="connsiteX80-4151" fmla="*/ 272129 w 5165334"/>
                <a:gd name="connsiteY80-4152" fmla="*/ 1400653 h 6164838"/>
                <a:gd name="connsiteX81-4153" fmla="*/ 260406 w 5165334"/>
                <a:gd name="connsiteY81-4154" fmla="*/ 1236530 h 6164838"/>
                <a:gd name="connsiteX82-4155" fmla="*/ 248683 w 5165334"/>
                <a:gd name="connsiteY82-4156" fmla="*/ 1201361 h 6164838"/>
                <a:gd name="connsiteX83-4157" fmla="*/ 178345 w 5165334"/>
                <a:gd name="connsiteY83-4158" fmla="*/ 1224807 h 6164838"/>
                <a:gd name="connsiteX84-4159" fmla="*/ 143175 w 5165334"/>
                <a:gd name="connsiteY84-4160" fmla="*/ 1048962 h 6164838"/>
                <a:gd name="connsiteX85-4161" fmla="*/ 143175 w 5165334"/>
                <a:gd name="connsiteY85-4162" fmla="*/ 920007 h 6164838"/>
                <a:gd name="connsiteX86-4163" fmla="*/ 143175 w 5165334"/>
                <a:gd name="connsiteY86-4164" fmla="*/ 779330 h 6164838"/>
                <a:gd name="connsiteX87-4165" fmla="*/ 119729 w 5165334"/>
                <a:gd name="connsiteY87-4166" fmla="*/ 662100 h 6164838"/>
                <a:gd name="connsiteX88-4167" fmla="*/ 96283 w 5165334"/>
                <a:gd name="connsiteY88-4168" fmla="*/ 580038 h 6164838"/>
                <a:gd name="connsiteX89-4169" fmla="*/ 61114 w 5165334"/>
                <a:gd name="connsiteY89-4170" fmla="*/ 556592 h 6164838"/>
                <a:gd name="connsiteX90-4171" fmla="*/ 49391 w 5165334"/>
                <a:gd name="connsiteY90-4172" fmla="*/ 462807 h 6164838"/>
                <a:gd name="connsiteX91-4173" fmla="*/ 2499 w 5165334"/>
                <a:gd name="connsiteY91-4174" fmla="*/ 333853 h 6164838"/>
                <a:gd name="connsiteX92-4175" fmla="*/ 14221 w 5165334"/>
                <a:gd name="connsiteY92-4176" fmla="*/ 64223 h 6164838"/>
                <a:gd name="connsiteX93-4177" fmla="*/ 37668 w 5165334"/>
                <a:gd name="connsiteY93-4178" fmla="*/ 64223 h 6164838"/>
                <a:gd name="connsiteX94-4179" fmla="*/ 67820 w 5165334"/>
                <a:gd name="connsiteY94-4180" fmla="*/ 0 h 6164838"/>
                <a:gd name="connsiteX0-4181" fmla="*/ 951435 w 5165334"/>
                <a:gd name="connsiteY0-4182" fmla="*/ 4233618 h 6164838"/>
                <a:gd name="connsiteX1-4183" fmla="*/ 953914 w 5165334"/>
                <a:gd name="connsiteY1-4184" fmla="*/ 4243269 h 6164838"/>
                <a:gd name="connsiteX2-4185" fmla="*/ 951435 w 5165334"/>
                <a:gd name="connsiteY2-4186" fmla="*/ 4233618 h 6164838"/>
                <a:gd name="connsiteX3-4187" fmla="*/ 67820 w 5165334"/>
                <a:gd name="connsiteY3-4188" fmla="*/ 0 h 6164838"/>
                <a:gd name="connsiteX4-4189" fmla="*/ 5165334 w 5165334"/>
                <a:gd name="connsiteY4-4190" fmla="*/ 0 h 6164838"/>
                <a:gd name="connsiteX5-4191" fmla="*/ 5165334 w 5165334"/>
                <a:gd name="connsiteY5-4192" fmla="*/ 5907369 h 6164838"/>
                <a:gd name="connsiteX6-4193" fmla="*/ 5102037 w 5165334"/>
                <a:gd name="connsiteY6-4194" fmla="*/ 5949207 h 6164838"/>
                <a:gd name="connsiteX7-4195" fmla="*/ 5066868 w 5165334"/>
                <a:gd name="connsiteY7-4196" fmla="*/ 5960930 h 6164838"/>
                <a:gd name="connsiteX8-4197" fmla="*/ 4996529 w 5165334"/>
                <a:gd name="connsiteY8-4198" fmla="*/ 6007823 h 6164838"/>
                <a:gd name="connsiteX9-4199" fmla="*/ 4879298 w 5165334"/>
                <a:gd name="connsiteY9-4200" fmla="*/ 6019546 h 6164838"/>
                <a:gd name="connsiteX10-4201" fmla="*/ 4808960 w 5165334"/>
                <a:gd name="connsiteY10-4202" fmla="*/ 6031269 h 6164838"/>
                <a:gd name="connsiteX11-4203" fmla="*/ 4762068 w 5165334"/>
                <a:gd name="connsiteY11-4204" fmla="*/ 6042992 h 6164838"/>
                <a:gd name="connsiteX12-4205" fmla="*/ 4422098 w 5165334"/>
                <a:gd name="connsiteY12-4206" fmla="*/ 6066438 h 6164838"/>
                <a:gd name="connsiteX13-4207" fmla="*/ 3882837 w 5165334"/>
                <a:gd name="connsiteY13-4208" fmla="*/ 6078161 h 6164838"/>
                <a:gd name="connsiteX14-4209" fmla="*/ 3824221 w 5165334"/>
                <a:gd name="connsiteY14-4210" fmla="*/ 6089884 h 6164838"/>
                <a:gd name="connsiteX15-4211" fmla="*/ 3636652 w 5165334"/>
                <a:gd name="connsiteY15-4212" fmla="*/ 6113330 h 6164838"/>
                <a:gd name="connsiteX16-4213" fmla="*/ 3566314 w 5165334"/>
                <a:gd name="connsiteY16-4214" fmla="*/ 6125054 h 6164838"/>
                <a:gd name="connsiteX17-4215" fmla="*/ 3027052 w 5165334"/>
                <a:gd name="connsiteY17-4216" fmla="*/ 6113330 h 6164838"/>
                <a:gd name="connsiteX18-4217" fmla="*/ 2827760 w 5165334"/>
                <a:gd name="connsiteY18-4218" fmla="*/ 6089884 h 6164838"/>
                <a:gd name="connsiteX19-4219" fmla="*/ 2780868 w 5165334"/>
                <a:gd name="connsiteY19-4220" fmla="*/ 6078161 h 6164838"/>
                <a:gd name="connsiteX20-4221" fmla="*/ 2640191 w 5165334"/>
                <a:gd name="connsiteY20-4222" fmla="*/ 6054715 h 6164838"/>
                <a:gd name="connsiteX21-4223" fmla="*/ 2581575 w 5165334"/>
                <a:gd name="connsiteY21-4224" fmla="*/ 6031269 h 6164838"/>
                <a:gd name="connsiteX22-4225" fmla="*/ 2405729 w 5165334"/>
                <a:gd name="connsiteY22-4226" fmla="*/ 6019546 h 6164838"/>
                <a:gd name="connsiteX23-4227" fmla="*/ 2370560 w 5165334"/>
                <a:gd name="connsiteY23-4228" fmla="*/ 6007823 h 6164838"/>
                <a:gd name="connsiteX24-4229" fmla="*/ 2323668 w 5165334"/>
                <a:gd name="connsiteY24-4230" fmla="*/ 5996100 h 6164838"/>
                <a:gd name="connsiteX25-4231" fmla="*/ 2241606 w 5165334"/>
                <a:gd name="connsiteY25-4232" fmla="*/ 5984377 h 6164838"/>
                <a:gd name="connsiteX26-4233" fmla="*/ 2007144 w 5165334"/>
                <a:gd name="connsiteY26-4234" fmla="*/ 5972654 h 6164838"/>
                <a:gd name="connsiteX27-4235" fmla="*/ 1925083 w 5165334"/>
                <a:gd name="connsiteY27-4236" fmla="*/ 5960930 h 6164838"/>
                <a:gd name="connsiteX28-4237" fmla="*/ 1725791 w 5165334"/>
                <a:gd name="connsiteY28-4238" fmla="*/ 5949207 h 6164838"/>
                <a:gd name="connsiteX29-4239" fmla="*/ 1702344 w 5165334"/>
                <a:gd name="connsiteY29-4240" fmla="*/ 5831977 h 6164838"/>
                <a:gd name="connsiteX30-4241" fmla="*/ 1643729 w 5165334"/>
                <a:gd name="connsiteY30-4242" fmla="*/ 5714746 h 6164838"/>
                <a:gd name="connsiteX31-4243" fmla="*/ 1608560 w 5165334"/>
                <a:gd name="connsiteY31-4244" fmla="*/ 5492007 h 6164838"/>
                <a:gd name="connsiteX32-4245" fmla="*/ 1585114 w 5165334"/>
                <a:gd name="connsiteY32-4246" fmla="*/ 5421669 h 6164838"/>
                <a:gd name="connsiteX33-4247" fmla="*/ 1563508 w 5165334"/>
                <a:gd name="connsiteY33-4248" fmla="*/ 5392704 h 6164838"/>
                <a:gd name="connsiteX34-4249" fmla="*/ 1549944 w 5165334"/>
                <a:gd name="connsiteY34-4250" fmla="*/ 5351330 h 6164838"/>
                <a:gd name="connsiteX35-4251" fmla="*/ 1456160 w 5165334"/>
                <a:gd name="connsiteY35-4252" fmla="*/ 5339607 h 6164838"/>
                <a:gd name="connsiteX36-4253" fmla="*/ 1385821 w 5165334"/>
                <a:gd name="connsiteY36-4254" fmla="*/ 5245823 h 6164838"/>
                <a:gd name="connsiteX37-4255" fmla="*/ 1350652 w 5165334"/>
                <a:gd name="connsiteY37-4256" fmla="*/ 4917577 h 6164838"/>
                <a:gd name="connsiteX38-4257" fmla="*/ 1337880 w 5165334"/>
                <a:gd name="connsiteY38-4258" fmla="*/ 4866087 h 6164838"/>
                <a:gd name="connsiteX39-4259" fmla="*/ 1335800 w 5165334"/>
                <a:gd name="connsiteY39-4260" fmla="*/ 4857452 h 6164838"/>
                <a:gd name="connsiteX40-4261" fmla="*/ 1336066 w 5165334"/>
                <a:gd name="connsiteY40-4262" fmla="*/ 4858641 h 6164838"/>
                <a:gd name="connsiteX41-4263" fmla="*/ 1337880 w 5165334"/>
                <a:gd name="connsiteY41-4264" fmla="*/ 4866087 h 6164838"/>
                <a:gd name="connsiteX42-4265" fmla="*/ 1327206 w 5165334"/>
                <a:gd name="connsiteY42-4266" fmla="*/ 4835515 h 6164838"/>
                <a:gd name="connsiteX43-4267" fmla="*/ 1315483 w 5165334"/>
                <a:gd name="connsiteY43-4268" fmla="*/ 4788623 h 6164838"/>
                <a:gd name="connsiteX44-4269" fmla="*/ 1303760 w 5165334"/>
                <a:gd name="connsiteY44-4270" fmla="*/ 4753454 h 6164838"/>
                <a:gd name="connsiteX45-4271" fmla="*/ 1292037 w 5165334"/>
                <a:gd name="connsiteY45-4272" fmla="*/ 4671392 h 6164838"/>
                <a:gd name="connsiteX46-4273" fmla="*/ 1233421 w 5165334"/>
                <a:gd name="connsiteY46-4274" fmla="*/ 4554161 h 6164838"/>
                <a:gd name="connsiteX47-4275" fmla="*/ 1163083 w 5165334"/>
                <a:gd name="connsiteY47-4276" fmla="*/ 4495546 h 6164838"/>
                <a:gd name="connsiteX48-4277" fmla="*/ 1139637 w 5165334"/>
                <a:gd name="connsiteY48-4278" fmla="*/ 4460377 h 6164838"/>
                <a:gd name="connsiteX49-4279" fmla="*/ 1069298 w 5165334"/>
                <a:gd name="connsiteY49-4280" fmla="*/ 4401761 h 6164838"/>
                <a:gd name="connsiteX50-4281" fmla="*/ 1034129 w 5165334"/>
                <a:gd name="connsiteY50-4282" fmla="*/ 4366592 h 6164838"/>
                <a:gd name="connsiteX51-4283" fmla="*/ 975514 w 5165334"/>
                <a:gd name="connsiteY51-4284" fmla="*/ 4284530 h 6164838"/>
                <a:gd name="connsiteX52-4285" fmla="*/ 953089 w 5165334"/>
                <a:gd name="connsiteY52-4286" fmla="*/ 4234220 h 6164838"/>
                <a:gd name="connsiteX53-4287" fmla="*/ 940344 w 5165334"/>
                <a:gd name="connsiteY53-4288" fmla="*/ 4179023 h 6164838"/>
                <a:gd name="connsiteX54-4289" fmla="*/ 928621 w 5165334"/>
                <a:gd name="connsiteY54-4290" fmla="*/ 4143854 h 6164838"/>
                <a:gd name="connsiteX55-4291" fmla="*/ 893452 w 5165334"/>
                <a:gd name="connsiteY55-4292" fmla="*/ 4061792 h 6164838"/>
                <a:gd name="connsiteX56-4293" fmla="*/ 870006 w 5165334"/>
                <a:gd name="connsiteY56-4294" fmla="*/ 3909392 h 6164838"/>
                <a:gd name="connsiteX57-4295" fmla="*/ 834837 w 5165334"/>
                <a:gd name="connsiteY57-4296" fmla="*/ 3839054 h 6164838"/>
                <a:gd name="connsiteX58-4297" fmla="*/ 768685 w 5165334"/>
                <a:gd name="connsiteY58-4298" fmla="*/ 3861941 h 6164838"/>
                <a:gd name="connsiteX59-4299" fmla="*/ 765336 w 5165334"/>
                <a:gd name="connsiteY59-4300" fmla="*/ 3792440 h 6164838"/>
                <a:gd name="connsiteX60-4301" fmla="*/ 701137 w 5165334"/>
                <a:gd name="connsiteY60-4302" fmla="*/ 3751689 h 6164838"/>
                <a:gd name="connsiteX61-4303" fmla="*/ 682437 w 5165334"/>
                <a:gd name="connsiteY61-4304" fmla="*/ 3651484 h 6164838"/>
                <a:gd name="connsiteX62-4305" fmla="*/ 670714 w 5165334"/>
                <a:gd name="connsiteY62-4306" fmla="*/ 3604592 h 6164838"/>
                <a:gd name="connsiteX63-4307" fmla="*/ 647268 w 5165334"/>
                <a:gd name="connsiteY63-4308" fmla="*/ 3487361 h 6164838"/>
                <a:gd name="connsiteX64-4309" fmla="*/ 595629 w 5165334"/>
                <a:gd name="connsiteY64-4310" fmla="*/ 3171117 h 6164838"/>
                <a:gd name="connsiteX65-4311" fmla="*/ 580278 w 5165334"/>
                <a:gd name="connsiteY65-4312" fmla="*/ 3072867 h 6164838"/>
                <a:gd name="connsiteX66-4313" fmla="*/ 549575 w 5165334"/>
                <a:gd name="connsiteY66-4314" fmla="*/ 2963730 h 6164838"/>
                <a:gd name="connsiteX67-4315" fmla="*/ 490680 w 5165334"/>
                <a:gd name="connsiteY67-4316" fmla="*/ 2676235 h 6164838"/>
                <a:gd name="connsiteX68-4317" fmla="*/ 475329 w 5165334"/>
                <a:gd name="connsiteY68-4318" fmla="*/ 2564867 h 6164838"/>
                <a:gd name="connsiteX69-4319" fmla="*/ 488168 w 5165334"/>
                <a:gd name="connsiteY69-4320" fmla="*/ 2438146 h 6164838"/>
                <a:gd name="connsiteX70-4321" fmla="*/ 476446 w 5165334"/>
                <a:gd name="connsiteY70-4322" fmla="*/ 2319520 h 6164838"/>
                <a:gd name="connsiteX71-4323" fmla="*/ 463886 w 5165334"/>
                <a:gd name="connsiteY71-4324" fmla="*/ 2252810 h 6164838"/>
                <a:gd name="connsiteX72-4325" fmla="*/ 466677 w 5165334"/>
                <a:gd name="connsiteY72-4326" fmla="*/ 2183308 h 6164838"/>
                <a:gd name="connsiteX73-4327" fmla="*/ 436252 w 5165334"/>
                <a:gd name="connsiteY73-4328" fmla="*/ 2010254 h 6164838"/>
                <a:gd name="connsiteX74-4329" fmla="*/ 436252 w 5165334"/>
                <a:gd name="connsiteY74-4330" fmla="*/ 1822684 h 6164838"/>
                <a:gd name="connsiteX75-4331" fmla="*/ 424529 w 5165334"/>
                <a:gd name="connsiteY75-4332" fmla="*/ 1752346 h 6164838"/>
                <a:gd name="connsiteX76-4333" fmla="*/ 389360 w 5165334"/>
                <a:gd name="connsiteY76-4334" fmla="*/ 1635115 h 6164838"/>
                <a:gd name="connsiteX77-4335" fmla="*/ 377637 w 5165334"/>
                <a:gd name="connsiteY77-4336" fmla="*/ 1482715 h 6164838"/>
                <a:gd name="connsiteX78-4337" fmla="*/ 330744 w 5165334"/>
                <a:gd name="connsiteY78-4338" fmla="*/ 1564777 h 6164838"/>
                <a:gd name="connsiteX79-4339" fmla="*/ 283851 w 5165334"/>
                <a:gd name="connsiteY79-4340" fmla="*/ 1529608 h 6164838"/>
                <a:gd name="connsiteX80-4341" fmla="*/ 272129 w 5165334"/>
                <a:gd name="connsiteY80-4342" fmla="*/ 1400653 h 6164838"/>
                <a:gd name="connsiteX81-4343" fmla="*/ 260406 w 5165334"/>
                <a:gd name="connsiteY81-4344" fmla="*/ 1236530 h 6164838"/>
                <a:gd name="connsiteX82-4345" fmla="*/ 248683 w 5165334"/>
                <a:gd name="connsiteY82-4346" fmla="*/ 1201361 h 6164838"/>
                <a:gd name="connsiteX83-4347" fmla="*/ 178345 w 5165334"/>
                <a:gd name="connsiteY83-4348" fmla="*/ 1224807 h 6164838"/>
                <a:gd name="connsiteX84-4349" fmla="*/ 143175 w 5165334"/>
                <a:gd name="connsiteY84-4350" fmla="*/ 1048962 h 6164838"/>
                <a:gd name="connsiteX85-4351" fmla="*/ 143175 w 5165334"/>
                <a:gd name="connsiteY85-4352" fmla="*/ 920007 h 6164838"/>
                <a:gd name="connsiteX86-4353" fmla="*/ 143175 w 5165334"/>
                <a:gd name="connsiteY86-4354" fmla="*/ 779330 h 6164838"/>
                <a:gd name="connsiteX87-4355" fmla="*/ 119729 w 5165334"/>
                <a:gd name="connsiteY87-4356" fmla="*/ 662100 h 6164838"/>
                <a:gd name="connsiteX88-4357" fmla="*/ 96283 w 5165334"/>
                <a:gd name="connsiteY88-4358" fmla="*/ 580038 h 6164838"/>
                <a:gd name="connsiteX89-4359" fmla="*/ 61114 w 5165334"/>
                <a:gd name="connsiteY89-4360" fmla="*/ 556592 h 6164838"/>
                <a:gd name="connsiteX90-4361" fmla="*/ 49391 w 5165334"/>
                <a:gd name="connsiteY90-4362" fmla="*/ 462807 h 6164838"/>
                <a:gd name="connsiteX91-4363" fmla="*/ 2499 w 5165334"/>
                <a:gd name="connsiteY91-4364" fmla="*/ 333853 h 6164838"/>
                <a:gd name="connsiteX92-4365" fmla="*/ 14221 w 5165334"/>
                <a:gd name="connsiteY92-4366" fmla="*/ 64223 h 6164838"/>
                <a:gd name="connsiteX93-4367" fmla="*/ 37668 w 5165334"/>
                <a:gd name="connsiteY93-4368" fmla="*/ 64223 h 6164838"/>
                <a:gd name="connsiteX94-4369" fmla="*/ 67820 w 5165334"/>
                <a:gd name="connsiteY94-4370" fmla="*/ 0 h 6164838"/>
                <a:gd name="connsiteX0-4371" fmla="*/ 951435 w 5165334"/>
                <a:gd name="connsiteY0-4372" fmla="*/ 4233618 h 6164838"/>
                <a:gd name="connsiteX1-4373" fmla="*/ 953914 w 5165334"/>
                <a:gd name="connsiteY1-4374" fmla="*/ 4243269 h 6164838"/>
                <a:gd name="connsiteX2-4375" fmla="*/ 951435 w 5165334"/>
                <a:gd name="connsiteY2-4376" fmla="*/ 4233618 h 6164838"/>
                <a:gd name="connsiteX3-4377" fmla="*/ 67820 w 5165334"/>
                <a:gd name="connsiteY3-4378" fmla="*/ 0 h 6164838"/>
                <a:gd name="connsiteX4-4379" fmla="*/ 5165334 w 5165334"/>
                <a:gd name="connsiteY4-4380" fmla="*/ 0 h 6164838"/>
                <a:gd name="connsiteX5-4381" fmla="*/ 5165334 w 5165334"/>
                <a:gd name="connsiteY5-4382" fmla="*/ 5907369 h 6164838"/>
                <a:gd name="connsiteX6-4383" fmla="*/ 5102037 w 5165334"/>
                <a:gd name="connsiteY6-4384" fmla="*/ 5949207 h 6164838"/>
                <a:gd name="connsiteX7-4385" fmla="*/ 5066868 w 5165334"/>
                <a:gd name="connsiteY7-4386" fmla="*/ 5960930 h 6164838"/>
                <a:gd name="connsiteX8-4387" fmla="*/ 4996529 w 5165334"/>
                <a:gd name="connsiteY8-4388" fmla="*/ 6007823 h 6164838"/>
                <a:gd name="connsiteX9-4389" fmla="*/ 4879298 w 5165334"/>
                <a:gd name="connsiteY9-4390" fmla="*/ 6019546 h 6164838"/>
                <a:gd name="connsiteX10-4391" fmla="*/ 4808960 w 5165334"/>
                <a:gd name="connsiteY10-4392" fmla="*/ 6031269 h 6164838"/>
                <a:gd name="connsiteX11-4393" fmla="*/ 4762068 w 5165334"/>
                <a:gd name="connsiteY11-4394" fmla="*/ 6042992 h 6164838"/>
                <a:gd name="connsiteX12-4395" fmla="*/ 4422098 w 5165334"/>
                <a:gd name="connsiteY12-4396" fmla="*/ 6066438 h 6164838"/>
                <a:gd name="connsiteX13-4397" fmla="*/ 3882837 w 5165334"/>
                <a:gd name="connsiteY13-4398" fmla="*/ 6078161 h 6164838"/>
                <a:gd name="connsiteX14-4399" fmla="*/ 3824221 w 5165334"/>
                <a:gd name="connsiteY14-4400" fmla="*/ 6089884 h 6164838"/>
                <a:gd name="connsiteX15-4401" fmla="*/ 3636652 w 5165334"/>
                <a:gd name="connsiteY15-4402" fmla="*/ 6113330 h 6164838"/>
                <a:gd name="connsiteX16-4403" fmla="*/ 3566314 w 5165334"/>
                <a:gd name="connsiteY16-4404" fmla="*/ 6125054 h 6164838"/>
                <a:gd name="connsiteX17-4405" fmla="*/ 3027052 w 5165334"/>
                <a:gd name="connsiteY17-4406" fmla="*/ 6113330 h 6164838"/>
                <a:gd name="connsiteX18-4407" fmla="*/ 2827760 w 5165334"/>
                <a:gd name="connsiteY18-4408" fmla="*/ 6089884 h 6164838"/>
                <a:gd name="connsiteX19-4409" fmla="*/ 2780868 w 5165334"/>
                <a:gd name="connsiteY19-4410" fmla="*/ 6078161 h 6164838"/>
                <a:gd name="connsiteX20-4411" fmla="*/ 2640191 w 5165334"/>
                <a:gd name="connsiteY20-4412" fmla="*/ 6054715 h 6164838"/>
                <a:gd name="connsiteX21-4413" fmla="*/ 2581575 w 5165334"/>
                <a:gd name="connsiteY21-4414" fmla="*/ 6031269 h 6164838"/>
                <a:gd name="connsiteX22-4415" fmla="*/ 2405729 w 5165334"/>
                <a:gd name="connsiteY22-4416" fmla="*/ 6019546 h 6164838"/>
                <a:gd name="connsiteX23-4417" fmla="*/ 2370560 w 5165334"/>
                <a:gd name="connsiteY23-4418" fmla="*/ 6007823 h 6164838"/>
                <a:gd name="connsiteX24-4419" fmla="*/ 2323668 w 5165334"/>
                <a:gd name="connsiteY24-4420" fmla="*/ 5996100 h 6164838"/>
                <a:gd name="connsiteX25-4421" fmla="*/ 2241606 w 5165334"/>
                <a:gd name="connsiteY25-4422" fmla="*/ 5984377 h 6164838"/>
                <a:gd name="connsiteX26-4423" fmla="*/ 2007144 w 5165334"/>
                <a:gd name="connsiteY26-4424" fmla="*/ 5972654 h 6164838"/>
                <a:gd name="connsiteX27-4425" fmla="*/ 1925083 w 5165334"/>
                <a:gd name="connsiteY27-4426" fmla="*/ 5960930 h 6164838"/>
                <a:gd name="connsiteX28-4427" fmla="*/ 1725791 w 5165334"/>
                <a:gd name="connsiteY28-4428" fmla="*/ 5949207 h 6164838"/>
                <a:gd name="connsiteX29-4429" fmla="*/ 1702344 w 5165334"/>
                <a:gd name="connsiteY29-4430" fmla="*/ 5831977 h 6164838"/>
                <a:gd name="connsiteX30-4431" fmla="*/ 1643729 w 5165334"/>
                <a:gd name="connsiteY30-4432" fmla="*/ 5714746 h 6164838"/>
                <a:gd name="connsiteX31-4433" fmla="*/ 1608560 w 5165334"/>
                <a:gd name="connsiteY31-4434" fmla="*/ 5492007 h 6164838"/>
                <a:gd name="connsiteX32-4435" fmla="*/ 1585114 w 5165334"/>
                <a:gd name="connsiteY32-4436" fmla="*/ 5421669 h 6164838"/>
                <a:gd name="connsiteX33-4437" fmla="*/ 1563508 w 5165334"/>
                <a:gd name="connsiteY33-4438" fmla="*/ 5392704 h 6164838"/>
                <a:gd name="connsiteX34-4439" fmla="*/ 1549944 w 5165334"/>
                <a:gd name="connsiteY34-4440" fmla="*/ 5351330 h 6164838"/>
                <a:gd name="connsiteX35-4441" fmla="*/ 1456160 w 5165334"/>
                <a:gd name="connsiteY35-4442" fmla="*/ 5339607 h 6164838"/>
                <a:gd name="connsiteX36-4443" fmla="*/ 1385821 w 5165334"/>
                <a:gd name="connsiteY36-4444" fmla="*/ 5245823 h 6164838"/>
                <a:gd name="connsiteX37-4445" fmla="*/ 1350652 w 5165334"/>
                <a:gd name="connsiteY37-4446" fmla="*/ 4917577 h 6164838"/>
                <a:gd name="connsiteX38-4447" fmla="*/ 1337880 w 5165334"/>
                <a:gd name="connsiteY38-4448" fmla="*/ 4866087 h 6164838"/>
                <a:gd name="connsiteX39-4449" fmla="*/ 1335800 w 5165334"/>
                <a:gd name="connsiteY39-4450" fmla="*/ 4857452 h 6164838"/>
                <a:gd name="connsiteX40-4451" fmla="*/ 1336066 w 5165334"/>
                <a:gd name="connsiteY40-4452" fmla="*/ 4858641 h 6164838"/>
                <a:gd name="connsiteX41-4453" fmla="*/ 1337880 w 5165334"/>
                <a:gd name="connsiteY41-4454" fmla="*/ 4866087 h 6164838"/>
                <a:gd name="connsiteX42-4455" fmla="*/ 1327206 w 5165334"/>
                <a:gd name="connsiteY42-4456" fmla="*/ 4835515 h 6164838"/>
                <a:gd name="connsiteX43-4457" fmla="*/ 1315483 w 5165334"/>
                <a:gd name="connsiteY43-4458" fmla="*/ 4788623 h 6164838"/>
                <a:gd name="connsiteX44-4459" fmla="*/ 1303760 w 5165334"/>
                <a:gd name="connsiteY44-4460" fmla="*/ 4753454 h 6164838"/>
                <a:gd name="connsiteX45-4461" fmla="*/ 1292037 w 5165334"/>
                <a:gd name="connsiteY45-4462" fmla="*/ 4671392 h 6164838"/>
                <a:gd name="connsiteX46-4463" fmla="*/ 1233421 w 5165334"/>
                <a:gd name="connsiteY46-4464" fmla="*/ 4554161 h 6164838"/>
                <a:gd name="connsiteX47-4465" fmla="*/ 1163083 w 5165334"/>
                <a:gd name="connsiteY47-4466" fmla="*/ 4495546 h 6164838"/>
                <a:gd name="connsiteX48-4467" fmla="*/ 1139637 w 5165334"/>
                <a:gd name="connsiteY48-4468" fmla="*/ 4460377 h 6164838"/>
                <a:gd name="connsiteX49-4469" fmla="*/ 1069298 w 5165334"/>
                <a:gd name="connsiteY49-4470" fmla="*/ 4401761 h 6164838"/>
                <a:gd name="connsiteX50-4471" fmla="*/ 1034129 w 5165334"/>
                <a:gd name="connsiteY50-4472" fmla="*/ 4366592 h 6164838"/>
                <a:gd name="connsiteX51-4473" fmla="*/ 975514 w 5165334"/>
                <a:gd name="connsiteY51-4474" fmla="*/ 4284530 h 6164838"/>
                <a:gd name="connsiteX52-4475" fmla="*/ 953089 w 5165334"/>
                <a:gd name="connsiteY52-4476" fmla="*/ 4234220 h 6164838"/>
                <a:gd name="connsiteX53-4477" fmla="*/ 940344 w 5165334"/>
                <a:gd name="connsiteY53-4478" fmla="*/ 4179023 h 6164838"/>
                <a:gd name="connsiteX54-4479" fmla="*/ 928621 w 5165334"/>
                <a:gd name="connsiteY54-4480" fmla="*/ 4143854 h 6164838"/>
                <a:gd name="connsiteX55-4481" fmla="*/ 893452 w 5165334"/>
                <a:gd name="connsiteY55-4482" fmla="*/ 4061792 h 6164838"/>
                <a:gd name="connsiteX56-4483" fmla="*/ 870006 w 5165334"/>
                <a:gd name="connsiteY56-4484" fmla="*/ 3909392 h 6164838"/>
                <a:gd name="connsiteX57-4485" fmla="*/ 813066 w 5165334"/>
                <a:gd name="connsiteY57-4486" fmla="*/ 3911625 h 6164838"/>
                <a:gd name="connsiteX58-4487" fmla="*/ 768685 w 5165334"/>
                <a:gd name="connsiteY58-4488" fmla="*/ 3861941 h 6164838"/>
                <a:gd name="connsiteX59-4489" fmla="*/ 765336 w 5165334"/>
                <a:gd name="connsiteY59-4490" fmla="*/ 3792440 h 6164838"/>
                <a:gd name="connsiteX60-4491" fmla="*/ 701137 w 5165334"/>
                <a:gd name="connsiteY60-4492" fmla="*/ 3751689 h 6164838"/>
                <a:gd name="connsiteX61-4493" fmla="*/ 682437 w 5165334"/>
                <a:gd name="connsiteY61-4494" fmla="*/ 3651484 h 6164838"/>
                <a:gd name="connsiteX62-4495" fmla="*/ 670714 w 5165334"/>
                <a:gd name="connsiteY62-4496" fmla="*/ 3604592 h 6164838"/>
                <a:gd name="connsiteX63-4497" fmla="*/ 647268 w 5165334"/>
                <a:gd name="connsiteY63-4498" fmla="*/ 3487361 h 6164838"/>
                <a:gd name="connsiteX64-4499" fmla="*/ 595629 w 5165334"/>
                <a:gd name="connsiteY64-4500" fmla="*/ 3171117 h 6164838"/>
                <a:gd name="connsiteX65-4501" fmla="*/ 580278 w 5165334"/>
                <a:gd name="connsiteY65-4502" fmla="*/ 3072867 h 6164838"/>
                <a:gd name="connsiteX66-4503" fmla="*/ 549575 w 5165334"/>
                <a:gd name="connsiteY66-4504" fmla="*/ 2963730 h 6164838"/>
                <a:gd name="connsiteX67-4505" fmla="*/ 490680 w 5165334"/>
                <a:gd name="connsiteY67-4506" fmla="*/ 2676235 h 6164838"/>
                <a:gd name="connsiteX68-4507" fmla="*/ 475329 w 5165334"/>
                <a:gd name="connsiteY68-4508" fmla="*/ 2564867 h 6164838"/>
                <a:gd name="connsiteX69-4509" fmla="*/ 488168 w 5165334"/>
                <a:gd name="connsiteY69-4510" fmla="*/ 2438146 h 6164838"/>
                <a:gd name="connsiteX70-4511" fmla="*/ 476446 w 5165334"/>
                <a:gd name="connsiteY70-4512" fmla="*/ 2319520 h 6164838"/>
                <a:gd name="connsiteX71-4513" fmla="*/ 463886 w 5165334"/>
                <a:gd name="connsiteY71-4514" fmla="*/ 2252810 h 6164838"/>
                <a:gd name="connsiteX72-4515" fmla="*/ 466677 w 5165334"/>
                <a:gd name="connsiteY72-4516" fmla="*/ 2183308 h 6164838"/>
                <a:gd name="connsiteX73-4517" fmla="*/ 436252 w 5165334"/>
                <a:gd name="connsiteY73-4518" fmla="*/ 2010254 h 6164838"/>
                <a:gd name="connsiteX74-4519" fmla="*/ 436252 w 5165334"/>
                <a:gd name="connsiteY74-4520" fmla="*/ 1822684 h 6164838"/>
                <a:gd name="connsiteX75-4521" fmla="*/ 424529 w 5165334"/>
                <a:gd name="connsiteY75-4522" fmla="*/ 1752346 h 6164838"/>
                <a:gd name="connsiteX76-4523" fmla="*/ 389360 w 5165334"/>
                <a:gd name="connsiteY76-4524" fmla="*/ 1635115 h 6164838"/>
                <a:gd name="connsiteX77-4525" fmla="*/ 377637 w 5165334"/>
                <a:gd name="connsiteY77-4526" fmla="*/ 1482715 h 6164838"/>
                <a:gd name="connsiteX78-4527" fmla="*/ 330744 w 5165334"/>
                <a:gd name="connsiteY78-4528" fmla="*/ 1564777 h 6164838"/>
                <a:gd name="connsiteX79-4529" fmla="*/ 283851 w 5165334"/>
                <a:gd name="connsiteY79-4530" fmla="*/ 1529608 h 6164838"/>
                <a:gd name="connsiteX80-4531" fmla="*/ 272129 w 5165334"/>
                <a:gd name="connsiteY80-4532" fmla="*/ 1400653 h 6164838"/>
                <a:gd name="connsiteX81-4533" fmla="*/ 260406 w 5165334"/>
                <a:gd name="connsiteY81-4534" fmla="*/ 1236530 h 6164838"/>
                <a:gd name="connsiteX82-4535" fmla="*/ 248683 w 5165334"/>
                <a:gd name="connsiteY82-4536" fmla="*/ 1201361 h 6164838"/>
                <a:gd name="connsiteX83-4537" fmla="*/ 178345 w 5165334"/>
                <a:gd name="connsiteY83-4538" fmla="*/ 1224807 h 6164838"/>
                <a:gd name="connsiteX84-4539" fmla="*/ 143175 w 5165334"/>
                <a:gd name="connsiteY84-4540" fmla="*/ 1048962 h 6164838"/>
                <a:gd name="connsiteX85-4541" fmla="*/ 143175 w 5165334"/>
                <a:gd name="connsiteY85-4542" fmla="*/ 920007 h 6164838"/>
                <a:gd name="connsiteX86-4543" fmla="*/ 143175 w 5165334"/>
                <a:gd name="connsiteY86-4544" fmla="*/ 779330 h 6164838"/>
                <a:gd name="connsiteX87-4545" fmla="*/ 119729 w 5165334"/>
                <a:gd name="connsiteY87-4546" fmla="*/ 662100 h 6164838"/>
                <a:gd name="connsiteX88-4547" fmla="*/ 96283 w 5165334"/>
                <a:gd name="connsiteY88-4548" fmla="*/ 580038 h 6164838"/>
                <a:gd name="connsiteX89-4549" fmla="*/ 61114 w 5165334"/>
                <a:gd name="connsiteY89-4550" fmla="*/ 556592 h 6164838"/>
                <a:gd name="connsiteX90-4551" fmla="*/ 49391 w 5165334"/>
                <a:gd name="connsiteY90-4552" fmla="*/ 462807 h 6164838"/>
                <a:gd name="connsiteX91-4553" fmla="*/ 2499 w 5165334"/>
                <a:gd name="connsiteY91-4554" fmla="*/ 333853 h 6164838"/>
                <a:gd name="connsiteX92-4555" fmla="*/ 14221 w 5165334"/>
                <a:gd name="connsiteY92-4556" fmla="*/ 64223 h 6164838"/>
                <a:gd name="connsiteX93-4557" fmla="*/ 37668 w 5165334"/>
                <a:gd name="connsiteY93-4558" fmla="*/ 64223 h 6164838"/>
                <a:gd name="connsiteX94-4559" fmla="*/ 67820 w 5165334"/>
                <a:gd name="connsiteY94-4560" fmla="*/ 0 h 6164838"/>
                <a:gd name="connsiteX0-4561" fmla="*/ 951435 w 5165334"/>
                <a:gd name="connsiteY0-4562" fmla="*/ 4233618 h 6164838"/>
                <a:gd name="connsiteX1-4563" fmla="*/ 953914 w 5165334"/>
                <a:gd name="connsiteY1-4564" fmla="*/ 4243269 h 6164838"/>
                <a:gd name="connsiteX2-4565" fmla="*/ 951435 w 5165334"/>
                <a:gd name="connsiteY2-4566" fmla="*/ 4233618 h 6164838"/>
                <a:gd name="connsiteX3-4567" fmla="*/ 67820 w 5165334"/>
                <a:gd name="connsiteY3-4568" fmla="*/ 0 h 6164838"/>
                <a:gd name="connsiteX4-4569" fmla="*/ 5165334 w 5165334"/>
                <a:gd name="connsiteY4-4570" fmla="*/ 0 h 6164838"/>
                <a:gd name="connsiteX5-4571" fmla="*/ 5165334 w 5165334"/>
                <a:gd name="connsiteY5-4572" fmla="*/ 5907369 h 6164838"/>
                <a:gd name="connsiteX6-4573" fmla="*/ 5102037 w 5165334"/>
                <a:gd name="connsiteY6-4574" fmla="*/ 5949207 h 6164838"/>
                <a:gd name="connsiteX7-4575" fmla="*/ 5066868 w 5165334"/>
                <a:gd name="connsiteY7-4576" fmla="*/ 5960930 h 6164838"/>
                <a:gd name="connsiteX8-4577" fmla="*/ 4996529 w 5165334"/>
                <a:gd name="connsiteY8-4578" fmla="*/ 6007823 h 6164838"/>
                <a:gd name="connsiteX9-4579" fmla="*/ 4879298 w 5165334"/>
                <a:gd name="connsiteY9-4580" fmla="*/ 6019546 h 6164838"/>
                <a:gd name="connsiteX10-4581" fmla="*/ 4808960 w 5165334"/>
                <a:gd name="connsiteY10-4582" fmla="*/ 6031269 h 6164838"/>
                <a:gd name="connsiteX11-4583" fmla="*/ 4762068 w 5165334"/>
                <a:gd name="connsiteY11-4584" fmla="*/ 6042992 h 6164838"/>
                <a:gd name="connsiteX12-4585" fmla="*/ 4422098 w 5165334"/>
                <a:gd name="connsiteY12-4586" fmla="*/ 6066438 h 6164838"/>
                <a:gd name="connsiteX13-4587" fmla="*/ 3882837 w 5165334"/>
                <a:gd name="connsiteY13-4588" fmla="*/ 6078161 h 6164838"/>
                <a:gd name="connsiteX14-4589" fmla="*/ 3824221 w 5165334"/>
                <a:gd name="connsiteY14-4590" fmla="*/ 6089884 h 6164838"/>
                <a:gd name="connsiteX15-4591" fmla="*/ 3636652 w 5165334"/>
                <a:gd name="connsiteY15-4592" fmla="*/ 6113330 h 6164838"/>
                <a:gd name="connsiteX16-4593" fmla="*/ 3566314 w 5165334"/>
                <a:gd name="connsiteY16-4594" fmla="*/ 6125054 h 6164838"/>
                <a:gd name="connsiteX17-4595" fmla="*/ 3027052 w 5165334"/>
                <a:gd name="connsiteY17-4596" fmla="*/ 6113330 h 6164838"/>
                <a:gd name="connsiteX18-4597" fmla="*/ 2827760 w 5165334"/>
                <a:gd name="connsiteY18-4598" fmla="*/ 6089884 h 6164838"/>
                <a:gd name="connsiteX19-4599" fmla="*/ 2780868 w 5165334"/>
                <a:gd name="connsiteY19-4600" fmla="*/ 6078161 h 6164838"/>
                <a:gd name="connsiteX20-4601" fmla="*/ 2640191 w 5165334"/>
                <a:gd name="connsiteY20-4602" fmla="*/ 6054715 h 6164838"/>
                <a:gd name="connsiteX21-4603" fmla="*/ 2581575 w 5165334"/>
                <a:gd name="connsiteY21-4604" fmla="*/ 6031269 h 6164838"/>
                <a:gd name="connsiteX22-4605" fmla="*/ 2405729 w 5165334"/>
                <a:gd name="connsiteY22-4606" fmla="*/ 6019546 h 6164838"/>
                <a:gd name="connsiteX23-4607" fmla="*/ 2370560 w 5165334"/>
                <a:gd name="connsiteY23-4608" fmla="*/ 6007823 h 6164838"/>
                <a:gd name="connsiteX24-4609" fmla="*/ 2323668 w 5165334"/>
                <a:gd name="connsiteY24-4610" fmla="*/ 5996100 h 6164838"/>
                <a:gd name="connsiteX25-4611" fmla="*/ 2241606 w 5165334"/>
                <a:gd name="connsiteY25-4612" fmla="*/ 5984377 h 6164838"/>
                <a:gd name="connsiteX26-4613" fmla="*/ 2007144 w 5165334"/>
                <a:gd name="connsiteY26-4614" fmla="*/ 5972654 h 6164838"/>
                <a:gd name="connsiteX27-4615" fmla="*/ 1925083 w 5165334"/>
                <a:gd name="connsiteY27-4616" fmla="*/ 5960930 h 6164838"/>
                <a:gd name="connsiteX28-4617" fmla="*/ 1725791 w 5165334"/>
                <a:gd name="connsiteY28-4618" fmla="*/ 5949207 h 6164838"/>
                <a:gd name="connsiteX29-4619" fmla="*/ 1702344 w 5165334"/>
                <a:gd name="connsiteY29-4620" fmla="*/ 5831977 h 6164838"/>
                <a:gd name="connsiteX30-4621" fmla="*/ 1643729 w 5165334"/>
                <a:gd name="connsiteY30-4622" fmla="*/ 5714746 h 6164838"/>
                <a:gd name="connsiteX31-4623" fmla="*/ 1608560 w 5165334"/>
                <a:gd name="connsiteY31-4624" fmla="*/ 5492007 h 6164838"/>
                <a:gd name="connsiteX32-4625" fmla="*/ 1585114 w 5165334"/>
                <a:gd name="connsiteY32-4626" fmla="*/ 5421669 h 6164838"/>
                <a:gd name="connsiteX33-4627" fmla="*/ 1563508 w 5165334"/>
                <a:gd name="connsiteY33-4628" fmla="*/ 5392704 h 6164838"/>
                <a:gd name="connsiteX34-4629" fmla="*/ 1549944 w 5165334"/>
                <a:gd name="connsiteY34-4630" fmla="*/ 5351330 h 6164838"/>
                <a:gd name="connsiteX35-4631" fmla="*/ 1456160 w 5165334"/>
                <a:gd name="connsiteY35-4632" fmla="*/ 5339607 h 6164838"/>
                <a:gd name="connsiteX36-4633" fmla="*/ 1385821 w 5165334"/>
                <a:gd name="connsiteY36-4634" fmla="*/ 5245823 h 6164838"/>
                <a:gd name="connsiteX37-4635" fmla="*/ 1350652 w 5165334"/>
                <a:gd name="connsiteY37-4636" fmla="*/ 4917577 h 6164838"/>
                <a:gd name="connsiteX38-4637" fmla="*/ 1337880 w 5165334"/>
                <a:gd name="connsiteY38-4638" fmla="*/ 4866087 h 6164838"/>
                <a:gd name="connsiteX39-4639" fmla="*/ 1335800 w 5165334"/>
                <a:gd name="connsiteY39-4640" fmla="*/ 4857452 h 6164838"/>
                <a:gd name="connsiteX40-4641" fmla="*/ 1336066 w 5165334"/>
                <a:gd name="connsiteY40-4642" fmla="*/ 4858641 h 6164838"/>
                <a:gd name="connsiteX41-4643" fmla="*/ 1337880 w 5165334"/>
                <a:gd name="connsiteY41-4644" fmla="*/ 4866087 h 6164838"/>
                <a:gd name="connsiteX42-4645" fmla="*/ 1327206 w 5165334"/>
                <a:gd name="connsiteY42-4646" fmla="*/ 4835515 h 6164838"/>
                <a:gd name="connsiteX43-4647" fmla="*/ 1315483 w 5165334"/>
                <a:gd name="connsiteY43-4648" fmla="*/ 4788623 h 6164838"/>
                <a:gd name="connsiteX44-4649" fmla="*/ 1303760 w 5165334"/>
                <a:gd name="connsiteY44-4650" fmla="*/ 4753454 h 6164838"/>
                <a:gd name="connsiteX45-4651" fmla="*/ 1292037 w 5165334"/>
                <a:gd name="connsiteY45-4652" fmla="*/ 4671392 h 6164838"/>
                <a:gd name="connsiteX46-4653" fmla="*/ 1233421 w 5165334"/>
                <a:gd name="connsiteY46-4654" fmla="*/ 4554161 h 6164838"/>
                <a:gd name="connsiteX47-4655" fmla="*/ 1163083 w 5165334"/>
                <a:gd name="connsiteY47-4656" fmla="*/ 4495546 h 6164838"/>
                <a:gd name="connsiteX48-4657" fmla="*/ 1139637 w 5165334"/>
                <a:gd name="connsiteY48-4658" fmla="*/ 4460377 h 6164838"/>
                <a:gd name="connsiteX49-4659" fmla="*/ 1069298 w 5165334"/>
                <a:gd name="connsiteY49-4660" fmla="*/ 4401761 h 6164838"/>
                <a:gd name="connsiteX50-4661" fmla="*/ 1034129 w 5165334"/>
                <a:gd name="connsiteY50-4662" fmla="*/ 4366592 h 6164838"/>
                <a:gd name="connsiteX51-4663" fmla="*/ 975514 w 5165334"/>
                <a:gd name="connsiteY51-4664" fmla="*/ 4284530 h 6164838"/>
                <a:gd name="connsiteX52-4665" fmla="*/ 953089 w 5165334"/>
                <a:gd name="connsiteY52-4666" fmla="*/ 4234220 h 6164838"/>
                <a:gd name="connsiteX53-4667" fmla="*/ 940344 w 5165334"/>
                <a:gd name="connsiteY53-4668" fmla="*/ 4179023 h 6164838"/>
                <a:gd name="connsiteX54-4669" fmla="*/ 928621 w 5165334"/>
                <a:gd name="connsiteY54-4670" fmla="*/ 4143854 h 6164838"/>
                <a:gd name="connsiteX55-4671" fmla="*/ 893452 w 5165334"/>
                <a:gd name="connsiteY55-4672" fmla="*/ 4061792 h 6164838"/>
                <a:gd name="connsiteX56-4673" fmla="*/ 833720 w 5165334"/>
                <a:gd name="connsiteY56-4674" fmla="*/ 3974706 h 6164838"/>
                <a:gd name="connsiteX57-4675" fmla="*/ 813066 w 5165334"/>
                <a:gd name="connsiteY57-4676" fmla="*/ 3911625 h 6164838"/>
                <a:gd name="connsiteX58-4677" fmla="*/ 768685 w 5165334"/>
                <a:gd name="connsiteY58-4678" fmla="*/ 3861941 h 6164838"/>
                <a:gd name="connsiteX59-4679" fmla="*/ 765336 w 5165334"/>
                <a:gd name="connsiteY59-4680" fmla="*/ 3792440 h 6164838"/>
                <a:gd name="connsiteX60-4681" fmla="*/ 701137 w 5165334"/>
                <a:gd name="connsiteY60-4682" fmla="*/ 3751689 h 6164838"/>
                <a:gd name="connsiteX61-4683" fmla="*/ 682437 w 5165334"/>
                <a:gd name="connsiteY61-4684" fmla="*/ 3651484 h 6164838"/>
                <a:gd name="connsiteX62-4685" fmla="*/ 670714 w 5165334"/>
                <a:gd name="connsiteY62-4686" fmla="*/ 3604592 h 6164838"/>
                <a:gd name="connsiteX63-4687" fmla="*/ 647268 w 5165334"/>
                <a:gd name="connsiteY63-4688" fmla="*/ 3487361 h 6164838"/>
                <a:gd name="connsiteX64-4689" fmla="*/ 595629 w 5165334"/>
                <a:gd name="connsiteY64-4690" fmla="*/ 3171117 h 6164838"/>
                <a:gd name="connsiteX65-4691" fmla="*/ 580278 w 5165334"/>
                <a:gd name="connsiteY65-4692" fmla="*/ 3072867 h 6164838"/>
                <a:gd name="connsiteX66-4693" fmla="*/ 549575 w 5165334"/>
                <a:gd name="connsiteY66-4694" fmla="*/ 2963730 h 6164838"/>
                <a:gd name="connsiteX67-4695" fmla="*/ 490680 w 5165334"/>
                <a:gd name="connsiteY67-4696" fmla="*/ 2676235 h 6164838"/>
                <a:gd name="connsiteX68-4697" fmla="*/ 475329 w 5165334"/>
                <a:gd name="connsiteY68-4698" fmla="*/ 2564867 h 6164838"/>
                <a:gd name="connsiteX69-4699" fmla="*/ 488168 w 5165334"/>
                <a:gd name="connsiteY69-4700" fmla="*/ 2438146 h 6164838"/>
                <a:gd name="connsiteX70-4701" fmla="*/ 476446 w 5165334"/>
                <a:gd name="connsiteY70-4702" fmla="*/ 2319520 h 6164838"/>
                <a:gd name="connsiteX71-4703" fmla="*/ 463886 w 5165334"/>
                <a:gd name="connsiteY71-4704" fmla="*/ 2252810 h 6164838"/>
                <a:gd name="connsiteX72-4705" fmla="*/ 466677 w 5165334"/>
                <a:gd name="connsiteY72-4706" fmla="*/ 2183308 h 6164838"/>
                <a:gd name="connsiteX73-4707" fmla="*/ 436252 w 5165334"/>
                <a:gd name="connsiteY73-4708" fmla="*/ 2010254 h 6164838"/>
                <a:gd name="connsiteX74-4709" fmla="*/ 436252 w 5165334"/>
                <a:gd name="connsiteY74-4710" fmla="*/ 1822684 h 6164838"/>
                <a:gd name="connsiteX75-4711" fmla="*/ 424529 w 5165334"/>
                <a:gd name="connsiteY75-4712" fmla="*/ 1752346 h 6164838"/>
                <a:gd name="connsiteX76-4713" fmla="*/ 389360 w 5165334"/>
                <a:gd name="connsiteY76-4714" fmla="*/ 1635115 h 6164838"/>
                <a:gd name="connsiteX77-4715" fmla="*/ 377637 w 5165334"/>
                <a:gd name="connsiteY77-4716" fmla="*/ 1482715 h 6164838"/>
                <a:gd name="connsiteX78-4717" fmla="*/ 330744 w 5165334"/>
                <a:gd name="connsiteY78-4718" fmla="*/ 1564777 h 6164838"/>
                <a:gd name="connsiteX79-4719" fmla="*/ 283851 w 5165334"/>
                <a:gd name="connsiteY79-4720" fmla="*/ 1529608 h 6164838"/>
                <a:gd name="connsiteX80-4721" fmla="*/ 272129 w 5165334"/>
                <a:gd name="connsiteY80-4722" fmla="*/ 1400653 h 6164838"/>
                <a:gd name="connsiteX81-4723" fmla="*/ 260406 w 5165334"/>
                <a:gd name="connsiteY81-4724" fmla="*/ 1236530 h 6164838"/>
                <a:gd name="connsiteX82-4725" fmla="*/ 248683 w 5165334"/>
                <a:gd name="connsiteY82-4726" fmla="*/ 1201361 h 6164838"/>
                <a:gd name="connsiteX83-4727" fmla="*/ 178345 w 5165334"/>
                <a:gd name="connsiteY83-4728" fmla="*/ 1224807 h 6164838"/>
                <a:gd name="connsiteX84-4729" fmla="*/ 143175 w 5165334"/>
                <a:gd name="connsiteY84-4730" fmla="*/ 1048962 h 6164838"/>
                <a:gd name="connsiteX85-4731" fmla="*/ 143175 w 5165334"/>
                <a:gd name="connsiteY85-4732" fmla="*/ 920007 h 6164838"/>
                <a:gd name="connsiteX86-4733" fmla="*/ 143175 w 5165334"/>
                <a:gd name="connsiteY86-4734" fmla="*/ 779330 h 6164838"/>
                <a:gd name="connsiteX87-4735" fmla="*/ 119729 w 5165334"/>
                <a:gd name="connsiteY87-4736" fmla="*/ 662100 h 6164838"/>
                <a:gd name="connsiteX88-4737" fmla="*/ 96283 w 5165334"/>
                <a:gd name="connsiteY88-4738" fmla="*/ 580038 h 6164838"/>
                <a:gd name="connsiteX89-4739" fmla="*/ 61114 w 5165334"/>
                <a:gd name="connsiteY89-4740" fmla="*/ 556592 h 6164838"/>
                <a:gd name="connsiteX90-4741" fmla="*/ 49391 w 5165334"/>
                <a:gd name="connsiteY90-4742" fmla="*/ 462807 h 6164838"/>
                <a:gd name="connsiteX91-4743" fmla="*/ 2499 w 5165334"/>
                <a:gd name="connsiteY91-4744" fmla="*/ 333853 h 6164838"/>
                <a:gd name="connsiteX92-4745" fmla="*/ 14221 w 5165334"/>
                <a:gd name="connsiteY92-4746" fmla="*/ 64223 h 6164838"/>
                <a:gd name="connsiteX93-4747" fmla="*/ 37668 w 5165334"/>
                <a:gd name="connsiteY93-4748" fmla="*/ 64223 h 6164838"/>
                <a:gd name="connsiteX94-4749" fmla="*/ 67820 w 5165334"/>
                <a:gd name="connsiteY94-4750" fmla="*/ 0 h 6164838"/>
                <a:gd name="connsiteX0-4751" fmla="*/ 951435 w 5165334"/>
                <a:gd name="connsiteY0-4752" fmla="*/ 4233618 h 6164838"/>
                <a:gd name="connsiteX1-4753" fmla="*/ 953914 w 5165334"/>
                <a:gd name="connsiteY1-4754" fmla="*/ 4243269 h 6164838"/>
                <a:gd name="connsiteX2-4755" fmla="*/ 951435 w 5165334"/>
                <a:gd name="connsiteY2-4756" fmla="*/ 4233618 h 6164838"/>
                <a:gd name="connsiteX3-4757" fmla="*/ 67820 w 5165334"/>
                <a:gd name="connsiteY3-4758" fmla="*/ 0 h 6164838"/>
                <a:gd name="connsiteX4-4759" fmla="*/ 5165334 w 5165334"/>
                <a:gd name="connsiteY4-4760" fmla="*/ 0 h 6164838"/>
                <a:gd name="connsiteX5-4761" fmla="*/ 5165334 w 5165334"/>
                <a:gd name="connsiteY5-4762" fmla="*/ 5907369 h 6164838"/>
                <a:gd name="connsiteX6-4763" fmla="*/ 5102037 w 5165334"/>
                <a:gd name="connsiteY6-4764" fmla="*/ 5949207 h 6164838"/>
                <a:gd name="connsiteX7-4765" fmla="*/ 5066868 w 5165334"/>
                <a:gd name="connsiteY7-4766" fmla="*/ 5960930 h 6164838"/>
                <a:gd name="connsiteX8-4767" fmla="*/ 4996529 w 5165334"/>
                <a:gd name="connsiteY8-4768" fmla="*/ 6007823 h 6164838"/>
                <a:gd name="connsiteX9-4769" fmla="*/ 4879298 w 5165334"/>
                <a:gd name="connsiteY9-4770" fmla="*/ 6019546 h 6164838"/>
                <a:gd name="connsiteX10-4771" fmla="*/ 4808960 w 5165334"/>
                <a:gd name="connsiteY10-4772" fmla="*/ 6031269 h 6164838"/>
                <a:gd name="connsiteX11-4773" fmla="*/ 4762068 w 5165334"/>
                <a:gd name="connsiteY11-4774" fmla="*/ 6042992 h 6164838"/>
                <a:gd name="connsiteX12-4775" fmla="*/ 4422098 w 5165334"/>
                <a:gd name="connsiteY12-4776" fmla="*/ 6066438 h 6164838"/>
                <a:gd name="connsiteX13-4777" fmla="*/ 3882837 w 5165334"/>
                <a:gd name="connsiteY13-4778" fmla="*/ 6078161 h 6164838"/>
                <a:gd name="connsiteX14-4779" fmla="*/ 3824221 w 5165334"/>
                <a:gd name="connsiteY14-4780" fmla="*/ 6089884 h 6164838"/>
                <a:gd name="connsiteX15-4781" fmla="*/ 3636652 w 5165334"/>
                <a:gd name="connsiteY15-4782" fmla="*/ 6113330 h 6164838"/>
                <a:gd name="connsiteX16-4783" fmla="*/ 3566314 w 5165334"/>
                <a:gd name="connsiteY16-4784" fmla="*/ 6125054 h 6164838"/>
                <a:gd name="connsiteX17-4785" fmla="*/ 3027052 w 5165334"/>
                <a:gd name="connsiteY17-4786" fmla="*/ 6113330 h 6164838"/>
                <a:gd name="connsiteX18-4787" fmla="*/ 2827760 w 5165334"/>
                <a:gd name="connsiteY18-4788" fmla="*/ 6089884 h 6164838"/>
                <a:gd name="connsiteX19-4789" fmla="*/ 2780868 w 5165334"/>
                <a:gd name="connsiteY19-4790" fmla="*/ 6078161 h 6164838"/>
                <a:gd name="connsiteX20-4791" fmla="*/ 2640191 w 5165334"/>
                <a:gd name="connsiteY20-4792" fmla="*/ 6054715 h 6164838"/>
                <a:gd name="connsiteX21-4793" fmla="*/ 2581575 w 5165334"/>
                <a:gd name="connsiteY21-4794" fmla="*/ 6031269 h 6164838"/>
                <a:gd name="connsiteX22-4795" fmla="*/ 2405729 w 5165334"/>
                <a:gd name="connsiteY22-4796" fmla="*/ 6019546 h 6164838"/>
                <a:gd name="connsiteX23-4797" fmla="*/ 2370560 w 5165334"/>
                <a:gd name="connsiteY23-4798" fmla="*/ 6007823 h 6164838"/>
                <a:gd name="connsiteX24-4799" fmla="*/ 2323668 w 5165334"/>
                <a:gd name="connsiteY24-4800" fmla="*/ 5996100 h 6164838"/>
                <a:gd name="connsiteX25-4801" fmla="*/ 2241606 w 5165334"/>
                <a:gd name="connsiteY25-4802" fmla="*/ 5984377 h 6164838"/>
                <a:gd name="connsiteX26-4803" fmla="*/ 2007144 w 5165334"/>
                <a:gd name="connsiteY26-4804" fmla="*/ 5972654 h 6164838"/>
                <a:gd name="connsiteX27-4805" fmla="*/ 1925083 w 5165334"/>
                <a:gd name="connsiteY27-4806" fmla="*/ 5960930 h 6164838"/>
                <a:gd name="connsiteX28-4807" fmla="*/ 1725791 w 5165334"/>
                <a:gd name="connsiteY28-4808" fmla="*/ 5949207 h 6164838"/>
                <a:gd name="connsiteX29-4809" fmla="*/ 1702344 w 5165334"/>
                <a:gd name="connsiteY29-4810" fmla="*/ 5831977 h 6164838"/>
                <a:gd name="connsiteX30-4811" fmla="*/ 1643729 w 5165334"/>
                <a:gd name="connsiteY30-4812" fmla="*/ 5714746 h 6164838"/>
                <a:gd name="connsiteX31-4813" fmla="*/ 1608560 w 5165334"/>
                <a:gd name="connsiteY31-4814" fmla="*/ 5492007 h 6164838"/>
                <a:gd name="connsiteX32-4815" fmla="*/ 1585114 w 5165334"/>
                <a:gd name="connsiteY32-4816" fmla="*/ 5421669 h 6164838"/>
                <a:gd name="connsiteX33-4817" fmla="*/ 1563508 w 5165334"/>
                <a:gd name="connsiteY33-4818" fmla="*/ 5392704 h 6164838"/>
                <a:gd name="connsiteX34-4819" fmla="*/ 1549944 w 5165334"/>
                <a:gd name="connsiteY34-4820" fmla="*/ 5351330 h 6164838"/>
                <a:gd name="connsiteX35-4821" fmla="*/ 1456160 w 5165334"/>
                <a:gd name="connsiteY35-4822" fmla="*/ 5339607 h 6164838"/>
                <a:gd name="connsiteX36-4823" fmla="*/ 1385821 w 5165334"/>
                <a:gd name="connsiteY36-4824" fmla="*/ 5245823 h 6164838"/>
                <a:gd name="connsiteX37-4825" fmla="*/ 1350652 w 5165334"/>
                <a:gd name="connsiteY37-4826" fmla="*/ 4917577 h 6164838"/>
                <a:gd name="connsiteX38-4827" fmla="*/ 1337880 w 5165334"/>
                <a:gd name="connsiteY38-4828" fmla="*/ 4866087 h 6164838"/>
                <a:gd name="connsiteX39-4829" fmla="*/ 1335800 w 5165334"/>
                <a:gd name="connsiteY39-4830" fmla="*/ 4857452 h 6164838"/>
                <a:gd name="connsiteX40-4831" fmla="*/ 1336066 w 5165334"/>
                <a:gd name="connsiteY40-4832" fmla="*/ 4858641 h 6164838"/>
                <a:gd name="connsiteX41-4833" fmla="*/ 1337880 w 5165334"/>
                <a:gd name="connsiteY41-4834" fmla="*/ 4866087 h 6164838"/>
                <a:gd name="connsiteX42-4835" fmla="*/ 1327206 w 5165334"/>
                <a:gd name="connsiteY42-4836" fmla="*/ 4835515 h 6164838"/>
                <a:gd name="connsiteX43-4837" fmla="*/ 1315483 w 5165334"/>
                <a:gd name="connsiteY43-4838" fmla="*/ 4788623 h 6164838"/>
                <a:gd name="connsiteX44-4839" fmla="*/ 1303760 w 5165334"/>
                <a:gd name="connsiteY44-4840" fmla="*/ 4753454 h 6164838"/>
                <a:gd name="connsiteX45-4841" fmla="*/ 1292037 w 5165334"/>
                <a:gd name="connsiteY45-4842" fmla="*/ 4671392 h 6164838"/>
                <a:gd name="connsiteX46-4843" fmla="*/ 1233421 w 5165334"/>
                <a:gd name="connsiteY46-4844" fmla="*/ 4554161 h 6164838"/>
                <a:gd name="connsiteX47-4845" fmla="*/ 1163083 w 5165334"/>
                <a:gd name="connsiteY47-4846" fmla="*/ 4495546 h 6164838"/>
                <a:gd name="connsiteX48-4847" fmla="*/ 1139637 w 5165334"/>
                <a:gd name="connsiteY48-4848" fmla="*/ 4460377 h 6164838"/>
                <a:gd name="connsiteX49-4849" fmla="*/ 1069298 w 5165334"/>
                <a:gd name="connsiteY49-4850" fmla="*/ 4401761 h 6164838"/>
                <a:gd name="connsiteX50-4851" fmla="*/ 1034129 w 5165334"/>
                <a:gd name="connsiteY50-4852" fmla="*/ 4366592 h 6164838"/>
                <a:gd name="connsiteX51-4853" fmla="*/ 975514 w 5165334"/>
                <a:gd name="connsiteY51-4854" fmla="*/ 4284530 h 6164838"/>
                <a:gd name="connsiteX52-4855" fmla="*/ 953089 w 5165334"/>
                <a:gd name="connsiteY52-4856" fmla="*/ 4234220 h 6164838"/>
                <a:gd name="connsiteX53-4857" fmla="*/ 940344 w 5165334"/>
                <a:gd name="connsiteY53-4858" fmla="*/ 4179023 h 6164838"/>
                <a:gd name="connsiteX54-4859" fmla="*/ 928621 w 5165334"/>
                <a:gd name="connsiteY54-4860" fmla="*/ 4143854 h 6164838"/>
                <a:gd name="connsiteX55-4861" fmla="*/ 893452 w 5165334"/>
                <a:gd name="connsiteY55-4862" fmla="*/ 4061792 h 6164838"/>
                <a:gd name="connsiteX56-4863" fmla="*/ 833720 w 5165334"/>
                <a:gd name="connsiteY56-4864" fmla="*/ 3974706 h 6164838"/>
                <a:gd name="connsiteX57-4865" fmla="*/ 813066 w 5165334"/>
                <a:gd name="connsiteY57-4866" fmla="*/ 3911625 h 6164838"/>
                <a:gd name="connsiteX58-4867" fmla="*/ 768685 w 5165334"/>
                <a:gd name="connsiteY58-4868" fmla="*/ 3861941 h 6164838"/>
                <a:gd name="connsiteX59-4869" fmla="*/ 739936 w 5165334"/>
                <a:gd name="connsiteY59-4870" fmla="*/ 3799697 h 6164838"/>
                <a:gd name="connsiteX60-4871" fmla="*/ 701137 w 5165334"/>
                <a:gd name="connsiteY60-4872" fmla="*/ 3751689 h 6164838"/>
                <a:gd name="connsiteX61-4873" fmla="*/ 682437 w 5165334"/>
                <a:gd name="connsiteY61-4874" fmla="*/ 3651484 h 6164838"/>
                <a:gd name="connsiteX62-4875" fmla="*/ 670714 w 5165334"/>
                <a:gd name="connsiteY62-4876" fmla="*/ 3604592 h 6164838"/>
                <a:gd name="connsiteX63-4877" fmla="*/ 647268 w 5165334"/>
                <a:gd name="connsiteY63-4878" fmla="*/ 3487361 h 6164838"/>
                <a:gd name="connsiteX64-4879" fmla="*/ 595629 w 5165334"/>
                <a:gd name="connsiteY64-4880" fmla="*/ 3171117 h 6164838"/>
                <a:gd name="connsiteX65-4881" fmla="*/ 580278 w 5165334"/>
                <a:gd name="connsiteY65-4882" fmla="*/ 3072867 h 6164838"/>
                <a:gd name="connsiteX66-4883" fmla="*/ 549575 w 5165334"/>
                <a:gd name="connsiteY66-4884" fmla="*/ 2963730 h 6164838"/>
                <a:gd name="connsiteX67-4885" fmla="*/ 490680 w 5165334"/>
                <a:gd name="connsiteY67-4886" fmla="*/ 2676235 h 6164838"/>
                <a:gd name="connsiteX68-4887" fmla="*/ 475329 w 5165334"/>
                <a:gd name="connsiteY68-4888" fmla="*/ 2564867 h 6164838"/>
                <a:gd name="connsiteX69-4889" fmla="*/ 488168 w 5165334"/>
                <a:gd name="connsiteY69-4890" fmla="*/ 2438146 h 6164838"/>
                <a:gd name="connsiteX70-4891" fmla="*/ 476446 w 5165334"/>
                <a:gd name="connsiteY70-4892" fmla="*/ 2319520 h 6164838"/>
                <a:gd name="connsiteX71-4893" fmla="*/ 463886 w 5165334"/>
                <a:gd name="connsiteY71-4894" fmla="*/ 2252810 h 6164838"/>
                <a:gd name="connsiteX72-4895" fmla="*/ 466677 w 5165334"/>
                <a:gd name="connsiteY72-4896" fmla="*/ 2183308 h 6164838"/>
                <a:gd name="connsiteX73-4897" fmla="*/ 436252 w 5165334"/>
                <a:gd name="connsiteY73-4898" fmla="*/ 2010254 h 6164838"/>
                <a:gd name="connsiteX74-4899" fmla="*/ 436252 w 5165334"/>
                <a:gd name="connsiteY74-4900" fmla="*/ 1822684 h 6164838"/>
                <a:gd name="connsiteX75-4901" fmla="*/ 424529 w 5165334"/>
                <a:gd name="connsiteY75-4902" fmla="*/ 1752346 h 6164838"/>
                <a:gd name="connsiteX76-4903" fmla="*/ 389360 w 5165334"/>
                <a:gd name="connsiteY76-4904" fmla="*/ 1635115 h 6164838"/>
                <a:gd name="connsiteX77-4905" fmla="*/ 377637 w 5165334"/>
                <a:gd name="connsiteY77-4906" fmla="*/ 1482715 h 6164838"/>
                <a:gd name="connsiteX78-4907" fmla="*/ 330744 w 5165334"/>
                <a:gd name="connsiteY78-4908" fmla="*/ 1564777 h 6164838"/>
                <a:gd name="connsiteX79-4909" fmla="*/ 283851 w 5165334"/>
                <a:gd name="connsiteY79-4910" fmla="*/ 1529608 h 6164838"/>
                <a:gd name="connsiteX80-4911" fmla="*/ 272129 w 5165334"/>
                <a:gd name="connsiteY80-4912" fmla="*/ 1400653 h 6164838"/>
                <a:gd name="connsiteX81-4913" fmla="*/ 260406 w 5165334"/>
                <a:gd name="connsiteY81-4914" fmla="*/ 1236530 h 6164838"/>
                <a:gd name="connsiteX82-4915" fmla="*/ 248683 w 5165334"/>
                <a:gd name="connsiteY82-4916" fmla="*/ 1201361 h 6164838"/>
                <a:gd name="connsiteX83-4917" fmla="*/ 178345 w 5165334"/>
                <a:gd name="connsiteY83-4918" fmla="*/ 1224807 h 6164838"/>
                <a:gd name="connsiteX84-4919" fmla="*/ 143175 w 5165334"/>
                <a:gd name="connsiteY84-4920" fmla="*/ 1048962 h 6164838"/>
                <a:gd name="connsiteX85-4921" fmla="*/ 143175 w 5165334"/>
                <a:gd name="connsiteY85-4922" fmla="*/ 920007 h 6164838"/>
                <a:gd name="connsiteX86-4923" fmla="*/ 143175 w 5165334"/>
                <a:gd name="connsiteY86-4924" fmla="*/ 779330 h 6164838"/>
                <a:gd name="connsiteX87-4925" fmla="*/ 119729 w 5165334"/>
                <a:gd name="connsiteY87-4926" fmla="*/ 662100 h 6164838"/>
                <a:gd name="connsiteX88-4927" fmla="*/ 96283 w 5165334"/>
                <a:gd name="connsiteY88-4928" fmla="*/ 580038 h 6164838"/>
                <a:gd name="connsiteX89-4929" fmla="*/ 61114 w 5165334"/>
                <a:gd name="connsiteY89-4930" fmla="*/ 556592 h 6164838"/>
                <a:gd name="connsiteX90-4931" fmla="*/ 49391 w 5165334"/>
                <a:gd name="connsiteY90-4932" fmla="*/ 462807 h 6164838"/>
                <a:gd name="connsiteX91-4933" fmla="*/ 2499 w 5165334"/>
                <a:gd name="connsiteY91-4934" fmla="*/ 333853 h 6164838"/>
                <a:gd name="connsiteX92-4935" fmla="*/ 14221 w 5165334"/>
                <a:gd name="connsiteY92-4936" fmla="*/ 64223 h 6164838"/>
                <a:gd name="connsiteX93-4937" fmla="*/ 37668 w 5165334"/>
                <a:gd name="connsiteY93-4938" fmla="*/ 64223 h 6164838"/>
                <a:gd name="connsiteX94-4939" fmla="*/ 67820 w 5165334"/>
                <a:gd name="connsiteY94-4940" fmla="*/ 0 h 6164838"/>
                <a:gd name="connsiteX0-4941" fmla="*/ 951435 w 5165334"/>
                <a:gd name="connsiteY0-4942" fmla="*/ 4233618 h 6164838"/>
                <a:gd name="connsiteX1-4943" fmla="*/ 953914 w 5165334"/>
                <a:gd name="connsiteY1-4944" fmla="*/ 4243269 h 6164838"/>
                <a:gd name="connsiteX2-4945" fmla="*/ 951435 w 5165334"/>
                <a:gd name="connsiteY2-4946" fmla="*/ 4233618 h 6164838"/>
                <a:gd name="connsiteX3-4947" fmla="*/ 67820 w 5165334"/>
                <a:gd name="connsiteY3-4948" fmla="*/ 0 h 6164838"/>
                <a:gd name="connsiteX4-4949" fmla="*/ 5165334 w 5165334"/>
                <a:gd name="connsiteY4-4950" fmla="*/ 0 h 6164838"/>
                <a:gd name="connsiteX5-4951" fmla="*/ 5165334 w 5165334"/>
                <a:gd name="connsiteY5-4952" fmla="*/ 5907369 h 6164838"/>
                <a:gd name="connsiteX6-4953" fmla="*/ 5102037 w 5165334"/>
                <a:gd name="connsiteY6-4954" fmla="*/ 5949207 h 6164838"/>
                <a:gd name="connsiteX7-4955" fmla="*/ 5066868 w 5165334"/>
                <a:gd name="connsiteY7-4956" fmla="*/ 5960930 h 6164838"/>
                <a:gd name="connsiteX8-4957" fmla="*/ 4996529 w 5165334"/>
                <a:gd name="connsiteY8-4958" fmla="*/ 6007823 h 6164838"/>
                <a:gd name="connsiteX9-4959" fmla="*/ 4879298 w 5165334"/>
                <a:gd name="connsiteY9-4960" fmla="*/ 6019546 h 6164838"/>
                <a:gd name="connsiteX10-4961" fmla="*/ 4808960 w 5165334"/>
                <a:gd name="connsiteY10-4962" fmla="*/ 6031269 h 6164838"/>
                <a:gd name="connsiteX11-4963" fmla="*/ 4762068 w 5165334"/>
                <a:gd name="connsiteY11-4964" fmla="*/ 6042992 h 6164838"/>
                <a:gd name="connsiteX12-4965" fmla="*/ 4422098 w 5165334"/>
                <a:gd name="connsiteY12-4966" fmla="*/ 6066438 h 6164838"/>
                <a:gd name="connsiteX13-4967" fmla="*/ 3882837 w 5165334"/>
                <a:gd name="connsiteY13-4968" fmla="*/ 6078161 h 6164838"/>
                <a:gd name="connsiteX14-4969" fmla="*/ 3824221 w 5165334"/>
                <a:gd name="connsiteY14-4970" fmla="*/ 6089884 h 6164838"/>
                <a:gd name="connsiteX15-4971" fmla="*/ 3636652 w 5165334"/>
                <a:gd name="connsiteY15-4972" fmla="*/ 6113330 h 6164838"/>
                <a:gd name="connsiteX16-4973" fmla="*/ 3566314 w 5165334"/>
                <a:gd name="connsiteY16-4974" fmla="*/ 6125054 h 6164838"/>
                <a:gd name="connsiteX17-4975" fmla="*/ 3027052 w 5165334"/>
                <a:gd name="connsiteY17-4976" fmla="*/ 6113330 h 6164838"/>
                <a:gd name="connsiteX18-4977" fmla="*/ 2827760 w 5165334"/>
                <a:gd name="connsiteY18-4978" fmla="*/ 6089884 h 6164838"/>
                <a:gd name="connsiteX19-4979" fmla="*/ 2780868 w 5165334"/>
                <a:gd name="connsiteY19-4980" fmla="*/ 6078161 h 6164838"/>
                <a:gd name="connsiteX20-4981" fmla="*/ 2640191 w 5165334"/>
                <a:gd name="connsiteY20-4982" fmla="*/ 6054715 h 6164838"/>
                <a:gd name="connsiteX21-4983" fmla="*/ 2581575 w 5165334"/>
                <a:gd name="connsiteY21-4984" fmla="*/ 6031269 h 6164838"/>
                <a:gd name="connsiteX22-4985" fmla="*/ 2405729 w 5165334"/>
                <a:gd name="connsiteY22-4986" fmla="*/ 6019546 h 6164838"/>
                <a:gd name="connsiteX23-4987" fmla="*/ 2370560 w 5165334"/>
                <a:gd name="connsiteY23-4988" fmla="*/ 6007823 h 6164838"/>
                <a:gd name="connsiteX24-4989" fmla="*/ 2323668 w 5165334"/>
                <a:gd name="connsiteY24-4990" fmla="*/ 5996100 h 6164838"/>
                <a:gd name="connsiteX25-4991" fmla="*/ 2241606 w 5165334"/>
                <a:gd name="connsiteY25-4992" fmla="*/ 5984377 h 6164838"/>
                <a:gd name="connsiteX26-4993" fmla="*/ 2007144 w 5165334"/>
                <a:gd name="connsiteY26-4994" fmla="*/ 5972654 h 6164838"/>
                <a:gd name="connsiteX27-4995" fmla="*/ 1925083 w 5165334"/>
                <a:gd name="connsiteY27-4996" fmla="*/ 5960930 h 6164838"/>
                <a:gd name="connsiteX28-4997" fmla="*/ 1725791 w 5165334"/>
                <a:gd name="connsiteY28-4998" fmla="*/ 5949207 h 6164838"/>
                <a:gd name="connsiteX29-4999" fmla="*/ 1702344 w 5165334"/>
                <a:gd name="connsiteY29-5000" fmla="*/ 5831977 h 6164838"/>
                <a:gd name="connsiteX30-5001" fmla="*/ 1643729 w 5165334"/>
                <a:gd name="connsiteY30-5002" fmla="*/ 5714746 h 6164838"/>
                <a:gd name="connsiteX31-5003" fmla="*/ 1608560 w 5165334"/>
                <a:gd name="connsiteY31-5004" fmla="*/ 5492007 h 6164838"/>
                <a:gd name="connsiteX32-5005" fmla="*/ 1585114 w 5165334"/>
                <a:gd name="connsiteY32-5006" fmla="*/ 5421669 h 6164838"/>
                <a:gd name="connsiteX33-5007" fmla="*/ 1563508 w 5165334"/>
                <a:gd name="connsiteY33-5008" fmla="*/ 5392704 h 6164838"/>
                <a:gd name="connsiteX34-5009" fmla="*/ 1549944 w 5165334"/>
                <a:gd name="connsiteY34-5010" fmla="*/ 5351330 h 6164838"/>
                <a:gd name="connsiteX35-5011" fmla="*/ 1456160 w 5165334"/>
                <a:gd name="connsiteY35-5012" fmla="*/ 5339607 h 6164838"/>
                <a:gd name="connsiteX36-5013" fmla="*/ 1385821 w 5165334"/>
                <a:gd name="connsiteY36-5014" fmla="*/ 5245823 h 6164838"/>
                <a:gd name="connsiteX37-5015" fmla="*/ 1350652 w 5165334"/>
                <a:gd name="connsiteY37-5016" fmla="*/ 4917577 h 6164838"/>
                <a:gd name="connsiteX38-5017" fmla="*/ 1337880 w 5165334"/>
                <a:gd name="connsiteY38-5018" fmla="*/ 4866087 h 6164838"/>
                <a:gd name="connsiteX39-5019" fmla="*/ 1335800 w 5165334"/>
                <a:gd name="connsiteY39-5020" fmla="*/ 4857452 h 6164838"/>
                <a:gd name="connsiteX40-5021" fmla="*/ 1336066 w 5165334"/>
                <a:gd name="connsiteY40-5022" fmla="*/ 4858641 h 6164838"/>
                <a:gd name="connsiteX41-5023" fmla="*/ 1337880 w 5165334"/>
                <a:gd name="connsiteY41-5024" fmla="*/ 4866087 h 6164838"/>
                <a:gd name="connsiteX42-5025" fmla="*/ 1327206 w 5165334"/>
                <a:gd name="connsiteY42-5026" fmla="*/ 4835515 h 6164838"/>
                <a:gd name="connsiteX43-5027" fmla="*/ 1315483 w 5165334"/>
                <a:gd name="connsiteY43-5028" fmla="*/ 4788623 h 6164838"/>
                <a:gd name="connsiteX44-5029" fmla="*/ 1303760 w 5165334"/>
                <a:gd name="connsiteY44-5030" fmla="*/ 4753454 h 6164838"/>
                <a:gd name="connsiteX45-5031" fmla="*/ 1292037 w 5165334"/>
                <a:gd name="connsiteY45-5032" fmla="*/ 4671392 h 6164838"/>
                <a:gd name="connsiteX46-5033" fmla="*/ 1233421 w 5165334"/>
                <a:gd name="connsiteY46-5034" fmla="*/ 4554161 h 6164838"/>
                <a:gd name="connsiteX47-5035" fmla="*/ 1163083 w 5165334"/>
                <a:gd name="connsiteY47-5036" fmla="*/ 4495546 h 6164838"/>
                <a:gd name="connsiteX48-5037" fmla="*/ 1139637 w 5165334"/>
                <a:gd name="connsiteY48-5038" fmla="*/ 4460377 h 6164838"/>
                <a:gd name="connsiteX49-5039" fmla="*/ 1069298 w 5165334"/>
                <a:gd name="connsiteY49-5040" fmla="*/ 4401761 h 6164838"/>
                <a:gd name="connsiteX50-5041" fmla="*/ 1034129 w 5165334"/>
                <a:gd name="connsiteY50-5042" fmla="*/ 4366592 h 6164838"/>
                <a:gd name="connsiteX51-5043" fmla="*/ 975514 w 5165334"/>
                <a:gd name="connsiteY51-5044" fmla="*/ 4284530 h 6164838"/>
                <a:gd name="connsiteX52-5045" fmla="*/ 953089 w 5165334"/>
                <a:gd name="connsiteY52-5046" fmla="*/ 4234220 h 6164838"/>
                <a:gd name="connsiteX53-5047" fmla="*/ 940344 w 5165334"/>
                <a:gd name="connsiteY53-5048" fmla="*/ 4179023 h 6164838"/>
                <a:gd name="connsiteX54-5049" fmla="*/ 895964 w 5165334"/>
                <a:gd name="connsiteY54-5050" fmla="*/ 4151111 h 6164838"/>
                <a:gd name="connsiteX55-5051" fmla="*/ 893452 w 5165334"/>
                <a:gd name="connsiteY55-5052" fmla="*/ 4061792 h 6164838"/>
                <a:gd name="connsiteX56-5053" fmla="*/ 833720 w 5165334"/>
                <a:gd name="connsiteY56-5054" fmla="*/ 3974706 h 6164838"/>
                <a:gd name="connsiteX57-5055" fmla="*/ 813066 w 5165334"/>
                <a:gd name="connsiteY57-5056" fmla="*/ 3911625 h 6164838"/>
                <a:gd name="connsiteX58-5057" fmla="*/ 768685 w 5165334"/>
                <a:gd name="connsiteY58-5058" fmla="*/ 3861941 h 6164838"/>
                <a:gd name="connsiteX59-5059" fmla="*/ 739936 w 5165334"/>
                <a:gd name="connsiteY59-5060" fmla="*/ 3799697 h 6164838"/>
                <a:gd name="connsiteX60-5061" fmla="*/ 701137 w 5165334"/>
                <a:gd name="connsiteY60-5062" fmla="*/ 3751689 h 6164838"/>
                <a:gd name="connsiteX61-5063" fmla="*/ 682437 w 5165334"/>
                <a:gd name="connsiteY61-5064" fmla="*/ 3651484 h 6164838"/>
                <a:gd name="connsiteX62-5065" fmla="*/ 670714 w 5165334"/>
                <a:gd name="connsiteY62-5066" fmla="*/ 3604592 h 6164838"/>
                <a:gd name="connsiteX63-5067" fmla="*/ 647268 w 5165334"/>
                <a:gd name="connsiteY63-5068" fmla="*/ 3487361 h 6164838"/>
                <a:gd name="connsiteX64-5069" fmla="*/ 595629 w 5165334"/>
                <a:gd name="connsiteY64-5070" fmla="*/ 3171117 h 6164838"/>
                <a:gd name="connsiteX65-5071" fmla="*/ 580278 w 5165334"/>
                <a:gd name="connsiteY65-5072" fmla="*/ 3072867 h 6164838"/>
                <a:gd name="connsiteX66-5073" fmla="*/ 549575 w 5165334"/>
                <a:gd name="connsiteY66-5074" fmla="*/ 2963730 h 6164838"/>
                <a:gd name="connsiteX67-5075" fmla="*/ 490680 w 5165334"/>
                <a:gd name="connsiteY67-5076" fmla="*/ 2676235 h 6164838"/>
                <a:gd name="connsiteX68-5077" fmla="*/ 475329 w 5165334"/>
                <a:gd name="connsiteY68-5078" fmla="*/ 2564867 h 6164838"/>
                <a:gd name="connsiteX69-5079" fmla="*/ 488168 w 5165334"/>
                <a:gd name="connsiteY69-5080" fmla="*/ 2438146 h 6164838"/>
                <a:gd name="connsiteX70-5081" fmla="*/ 476446 w 5165334"/>
                <a:gd name="connsiteY70-5082" fmla="*/ 2319520 h 6164838"/>
                <a:gd name="connsiteX71-5083" fmla="*/ 463886 w 5165334"/>
                <a:gd name="connsiteY71-5084" fmla="*/ 2252810 h 6164838"/>
                <a:gd name="connsiteX72-5085" fmla="*/ 466677 w 5165334"/>
                <a:gd name="connsiteY72-5086" fmla="*/ 2183308 h 6164838"/>
                <a:gd name="connsiteX73-5087" fmla="*/ 436252 w 5165334"/>
                <a:gd name="connsiteY73-5088" fmla="*/ 2010254 h 6164838"/>
                <a:gd name="connsiteX74-5089" fmla="*/ 436252 w 5165334"/>
                <a:gd name="connsiteY74-5090" fmla="*/ 1822684 h 6164838"/>
                <a:gd name="connsiteX75-5091" fmla="*/ 424529 w 5165334"/>
                <a:gd name="connsiteY75-5092" fmla="*/ 1752346 h 6164838"/>
                <a:gd name="connsiteX76-5093" fmla="*/ 389360 w 5165334"/>
                <a:gd name="connsiteY76-5094" fmla="*/ 1635115 h 6164838"/>
                <a:gd name="connsiteX77-5095" fmla="*/ 377637 w 5165334"/>
                <a:gd name="connsiteY77-5096" fmla="*/ 1482715 h 6164838"/>
                <a:gd name="connsiteX78-5097" fmla="*/ 330744 w 5165334"/>
                <a:gd name="connsiteY78-5098" fmla="*/ 1564777 h 6164838"/>
                <a:gd name="connsiteX79-5099" fmla="*/ 283851 w 5165334"/>
                <a:gd name="connsiteY79-5100" fmla="*/ 1529608 h 6164838"/>
                <a:gd name="connsiteX80-5101" fmla="*/ 272129 w 5165334"/>
                <a:gd name="connsiteY80-5102" fmla="*/ 1400653 h 6164838"/>
                <a:gd name="connsiteX81-5103" fmla="*/ 260406 w 5165334"/>
                <a:gd name="connsiteY81-5104" fmla="*/ 1236530 h 6164838"/>
                <a:gd name="connsiteX82-5105" fmla="*/ 248683 w 5165334"/>
                <a:gd name="connsiteY82-5106" fmla="*/ 1201361 h 6164838"/>
                <a:gd name="connsiteX83-5107" fmla="*/ 178345 w 5165334"/>
                <a:gd name="connsiteY83-5108" fmla="*/ 1224807 h 6164838"/>
                <a:gd name="connsiteX84-5109" fmla="*/ 143175 w 5165334"/>
                <a:gd name="connsiteY84-5110" fmla="*/ 1048962 h 6164838"/>
                <a:gd name="connsiteX85-5111" fmla="*/ 143175 w 5165334"/>
                <a:gd name="connsiteY85-5112" fmla="*/ 920007 h 6164838"/>
                <a:gd name="connsiteX86-5113" fmla="*/ 143175 w 5165334"/>
                <a:gd name="connsiteY86-5114" fmla="*/ 779330 h 6164838"/>
                <a:gd name="connsiteX87-5115" fmla="*/ 119729 w 5165334"/>
                <a:gd name="connsiteY87-5116" fmla="*/ 662100 h 6164838"/>
                <a:gd name="connsiteX88-5117" fmla="*/ 96283 w 5165334"/>
                <a:gd name="connsiteY88-5118" fmla="*/ 580038 h 6164838"/>
                <a:gd name="connsiteX89-5119" fmla="*/ 61114 w 5165334"/>
                <a:gd name="connsiteY89-5120" fmla="*/ 556592 h 6164838"/>
                <a:gd name="connsiteX90-5121" fmla="*/ 49391 w 5165334"/>
                <a:gd name="connsiteY90-5122" fmla="*/ 462807 h 6164838"/>
                <a:gd name="connsiteX91-5123" fmla="*/ 2499 w 5165334"/>
                <a:gd name="connsiteY91-5124" fmla="*/ 333853 h 6164838"/>
                <a:gd name="connsiteX92-5125" fmla="*/ 14221 w 5165334"/>
                <a:gd name="connsiteY92-5126" fmla="*/ 64223 h 6164838"/>
                <a:gd name="connsiteX93-5127" fmla="*/ 37668 w 5165334"/>
                <a:gd name="connsiteY93-5128" fmla="*/ 64223 h 6164838"/>
                <a:gd name="connsiteX94-5129" fmla="*/ 67820 w 5165334"/>
                <a:gd name="connsiteY94-5130" fmla="*/ 0 h 6164838"/>
                <a:gd name="connsiteX0-5131" fmla="*/ 951435 w 5165334"/>
                <a:gd name="connsiteY0-5132" fmla="*/ 4233618 h 6164838"/>
                <a:gd name="connsiteX1-5133" fmla="*/ 953914 w 5165334"/>
                <a:gd name="connsiteY1-5134" fmla="*/ 4243269 h 6164838"/>
                <a:gd name="connsiteX2-5135" fmla="*/ 951435 w 5165334"/>
                <a:gd name="connsiteY2-5136" fmla="*/ 4233618 h 6164838"/>
                <a:gd name="connsiteX3-5137" fmla="*/ 67820 w 5165334"/>
                <a:gd name="connsiteY3-5138" fmla="*/ 0 h 6164838"/>
                <a:gd name="connsiteX4-5139" fmla="*/ 5165334 w 5165334"/>
                <a:gd name="connsiteY4-5140" fmla="*/ 0 h 6164838"/>
                <a:gd name="connsiteX5-5141" fmla="*/ 5165334 w 5165334"/>
                <a:gd name="connsiteY5-5142" fmla="*/ 5907369 h 6164838"/>
                <a:gd name="connsiteX6-5143" fmla="*/ 5102037 w 5165334"/>
                <a:gd name="connsiteY6-5144" fmla="*/ 5949207 h 6164838"/>
                <a:gd name="connsiteX7-5145" fmla="*/ 5066868 w 5165334"/>
                <a:gd name="connsiteY7-5146" fmla="*/ 5960930 h 6164838"/>
                <a:gd name="connsiteX8-5147" fmla="*/ 4996529 w 5165334"/>
                <a:gd name="connsiteY8-5148" fmla="*/ 6007823 h 6164838"/>
                <a:gd name="connsiteX9-5149" fmla="*/ 4879298 w 5165334"/>
                <a:gd name="connsiteY9-5150" fmla="*/ 6019546 h 6164838"/>
                <a:gd name="connsiteX10-5151" fmla="*/ 4808960 w 5165334"/>
                <a:gd name="connsiteY10-5152" fmla="*/ 6031269 h 6164838"/>
                <a:gd name="connsiteX11-5153" fmla="*/ 4762068 w 5165334"/>
                <a:gd name="connsiteY11-5154" fmla="*/ 6042992 h 6164838"/>
                <a:gd name="connsiteX12-5155" fmla="*/ 4422098 w 5165334"/>
                <a:gd name="connsiteY12-5156" fmla="*/ 6066438 h 6164838"/>
                <a:gd name="connsiteX13-5157" fmla="*/ 3882837 w 5165334"/>
                <a:gd name="connsiteY13-5158" fmla="*/ 6078161 h 6164838"/>
                <a:gd name="connsiteX14-5159" fmla="*/ 3824221 w 5165334"/>
                <a:gd name="connsiteY14-5160" fmla="*/ 6089884 h 6164838"/>
                <a:gd name="connsiteX15-5161" fmla="*/ 3636652 w 5165334"/>
                <a:gd name="connsiteY15-5162" fmla="*/ 6113330 h 6164838"/>
                <a:gd name="connsiteX16-5163" fmla="*/ 3566314 w 5165334"/>
                <a:gd name="connsiteY16-5164" fmla="*/ 6125054 h 6164838"/>
                <a:gd name="connsiteX17-5165" fmla="*/ 3027052 w 5165334"/>
                <a:gd name="connsiteY17-5166" fmla="*/ 6113330 h 6164838"/>
                <a:gd name="connsiteX18-5167" fmla="*/ 2827760 w 5165334"/>
                <a:gd name="connsiteY18-5168" fmla="*/ 6089884 h 6164838"/>
                <a:gd name="connsiteX19-5169" fmla="*/ 2780868 w 5165334"/>
                <a:gd name="connsiteY19-5170" fmla="*/ 6078161 h 6164838"/>
                <a:gd name="connsiteX20-5171" fmla="*/ 2640191 w 5165334"/>
                <a:gd name="connsiteY20-5172" fmla="*/ 6054715 h 6164838"/>
                <a:gd name="connsiteX21-5173" fmla="*/ 2581575 w 5165334"/>
                <a:gd name="connsiteY21-5174" fmla="*/ 6031269 h 6164838"/>
                <a:gd name="connsiteX22-5175" fmla="*/ 2405729 w 5165334"/>
                <a:gd name="connsiteY22-5176" fmla="*/ 6019546 h 6164838"/>
                <a:gd name="connsiteX23-5177" fmla="*/ 2370560 w 5165334"/>
                <a:gd name="connsiteY23-5178" fmla="*/ 6007823 h 6164838"/>
                <a:gd name="connsiteX24-5179" fmla="*/ 2323668 w 5165334"/>
                <a:gd name="connsiteY24-5180" fmla="*/ 5996100 h 6164838"/>
                <a:gd name="connsiteX25-5181" fmla="*/ 2241606 w 5165334"/>
                <a:gd name="connsiteY25-5182" fmla="*/ 5984377 h 6164838"/>
                <a:gd name="connsiteX26-5183" fmla="*/ 2007144 w 5165334"/>
                <a:gd name="connsiteY26-5184" fmla="*/ 5972654 h 6164838"/>
                <a:gd name="connsiteX27-5185" fmla="*/ 1925083 w 5165334"/>
                <a:gd name="connsiteY27-5186" fmla="*/ 5960930 h 6164838"/>
                <a:gd name="connsiteX28-5187" fmla="*/ 1725791 w 5165334"/>
                <a:gd name="connsiteY28-5188" fmla="*/ 5949207 h 6164838"/>
                <a:gd name="connsiteX29-5189" fmla="*/ 1702344 w 5165334"/>
                <a:gd name="connsiteY29-5190" fmla="*/ 5831977 h 6164838"/>
                <a:gd name="connsiteX30-5191" fmla="*/ 1643729 w 5165334"/>
                <a:gd name="connsiteY30-5192" fmla="*/ 5714746 h 6164838"/>
                <a:gd name="connsiteX31-5193" fmla="*/ 1608560 w 5165334"/>
                <a:gd name="connsiteY31-5194" fmla="*/ 5492007 h 6164838"/>
                <a:gd name="connsiteX32-5195" fmla="*/ 1585114 w 5165334"/>
                <a:gd name="connsiteY32-5196" fmla="*/ 5421669 h 6164838"/>
                <a:gd name="connsiteX33-5197" fmla="*/ 1563508 w 5165334"/>
                <a:gd name="connsiteY33-5198" fmla="*/ 5392704 h 6164838"/>
                <a:gd name="connsiteX34-5199" fmla="*/ 1549944 w 5165334"/>
                <a:gd name="connsiteY34-5200" fmla="*/ 5351330 h 6164838"/>
                <a:gd name="connsiteX35-5201" fmla="*/ 1456160 w 5165334"/>
                <a:gd name="connsiteY35-5202" fmla="*/ 5339607 h 6164838"/>
                <a:gd name="connsiteX36-5203" fmla="*/ 1385821 w 5165334"/>
                <a:gd name="connsiteY36-5204" fmla="*/ 5245823 h 6164838"/>
                <a:gd name="connsiteX37-5205" fmla="*/ 1350652 w 5165334"/>
                <a:gd name="connsiteY37-5206" fmla="*/ 4917577 h 6164838"/>
                <a:gd name="connsiteX38-5207" fmla="*/ 1337880 w 5165334"/>
                <a:gd name="connsiteY38-5208" fmla="*/ 4866087 h 6164838"/>
                <a:gd name="connsiteX39-5209" fmla="*/ 1335800 w 5165334"/>
                <a:gd name="connsiteY39-5210" fmla="*/ 4857452 h 6164838"/>
                <a:gd name="connsiteX40-5211" fmla="*/ 1336066 w 5165334"/>
                <a:gd name="connsiteY40-5212" fmla="*/ 4858641 h 6164838"/>
                <a:gd name="connsiteX41-5213" fmla="*/ 1337880 w 5165334"/>
                <a:gd name="connsiteY41-5214" fmla="*/ 4866087 h 6164838"/>
                <a:gd name="connsiteX42-5215" fmla="*/ 1327206 w 5165334"/>
                <a:gd name="connsiteY42-5216" fmla="*/ 4835515 h 6164838"/>
                <a:gd name="connsiteX43-5217" fmla="*/ 1315483 w 5165334"/>
                <a:gd name="connsiteY43-5218" fmla="*/ 4788623 h 6164838"/>
                <a:gd name="connsiteX44-5219" fmla="*/ 1303760 w 5165334"/>
                <a:gd name="connsiteY44-5220" fmla="*/ 4753454 h 6164838"/>
                <a:gd name="connsiteX45-5221" fmla="*/ 1292037 w 5165334"/>
                <a:gd name="connsiteY45-5222" fmla="*/ 4671392 h 6164838"/>
                <a:gd name="connsiteX46-5223" fmla="*/ 1233421 w 5165334"/>
                <a:gd name="connsiteY46-5224" fmla="*/ 4554161 h 6164838"/>
                <a:gd name="connsiteX47-5225" fmla="*/ 1163083 w 5165334"/>
                <a:gd name="connsiteY47-5226" fmla="*/ 4495546 h 6164838"/>
                <a:gd name="connsiteX48-5227" fmla="*/ 1139637 w 5165334"/>
                <a:gd name="connsiteY48-5228" fmla="*/ 4460377 h 6164838"/>
                <a:gd name="connsiteX49-5229" fmla="*/ 1069298 w 5165334"/>
                <a:gd name="connsiteY49-5230" fmla="*/ 4401761 h 6164838"/>
                <a:gd name="connsiteX50-5231" fmla="*/ 1034129 w 5165334"/>
                <a:gd name="connsiteY50-5232" fmla="*/ 4366592 h 6164838"/>
                <a:gd name="connsiteX51-5233" fmla="*/ 975514 w 5165334"/>
                <a:gd name="connsiteY51-5234" fmla="*/ 4284530 h 6164838"/>
                <a:gd name="connsiteX52-5235" fmla="*/ 953089 w 5165334"/>
                <a:gd name="connsiteY52-5236" fmla="*/ 4234220 h 6164838"/>
                <a:gd name="connsiteX53-5237" fmla="*/ 940344 w 5165334"/>
                <a:gd name="connsiteY53-5238" fmla="*/ 4179023 h 6164838"/>
                <a:gd name="connsiteX54-5239" fmla="*/ 895964 w 5165334"/>
                <a:gd name="connsiteY54-5240" fmla="*/ 4151111 h 6164838"/>
                <a:gd name="connsiteX55-5241" fmla="*/ 857167 w 5165334"/>
                <a:gd name="connsiteY55-5242" fmla="*/ 4069050 h 6164838"/>
                <a:gd name="connsiteX56-5243" fmla="*/ 833720 w 5165334"/>
                <a:gd name="connsiteY56-5244" fmla="*/ 3974706 h 6164838"/>
                <a:gd name="connsiteX57-5245" fmla="*/ 813066 w 5165334"/>
                <a:gd name="connsiteY57-5246" fmla="*/ 3911625 h 6164838"/>
                <a:gd name="connsiteX58-5247" fmla="*/ 768685 w 5165334"/>
                <a:gd name="connsiteY58-5248" fmla="*/ 3861941 h 6164838"/>
                <a:gd name="connsiteX59-5249" fmla="*/ 739936 w 5165334"/>
                <a:gd name="connsiteY59-5250" fmla="*/ 3799697 h 6164838"/>
                <a:gd name="connsiteX60-5251" fmla="*/ 701137 w 5165334"/>
                <a:gd name="connsiteY60-5252" fmla="*/ 3751689 h 6164838"/>
                <a:gd name="connsiteX61-5253" fmla="*/ 682437 w 5165334"/>
                <a:gd name="connsiteY61-5254" fmla="*/ 3651484 h 6164838"/>
                <a:gd name="connsiteX62-5255" fmla="*/ 670714 w 5165334"/>
                <a:gd name="connsiteY62-5256" fmla="*/ 3604592 h 6164838"/>
                <a:gd name="connsiteX63-5257" fmla="*/ 647268 w 5165334"/>
                <a:gd name="connsiteY63-5258" fmla="*/ 3487361 h 6164838"/>
                <a:gd name="connsiteX64-5259" fmla="*/ 595629 w 5165334"/>
                <a:gd name="connsiteY64-5260" fmla="*/ 3171117 h 6164838"/>
                <a:gd name="connsiteX65-5261" fmla="*/ 580278 w 5165334"/>
                <a:gd name="connsiteY65-5262" fmla="*/ 3072867 h 6164838"/>
                <a:gd name="connsiteX66-5263" fmla="*/ 549575 w 5165334"/>
                <a:gd name="connsiteY66-5264" fmla="*/ 2963730 h 6164838"/>
                <a:gd name="connsiteX67-5265" fmla="*/ 490680 w 5165334"/>
                <a:gd name="connsiteY67-5266" fmla="*/ 2676235 h 6164838"/>
                <a:gd name="connsiteX68-5267" fmla="*/ 475329 w 5165334"/>
                <a:gd name="connsiteY68-5268" fmla="*/ 2564867 h 6164838"/>
                <a:gd name="connsiteX69-5269" fmla="*/ 488168 w 5165334"/>
                <a:gd name="connsiteY69-5270" fmla="*/ 2438146 h 6164838"/>
                <a:gd name="connsiteX70-5271" fmla="*/ 476446 w 5165334"/>
                <a:gd name="connsiteY70-5272" fmla="*/ 2319520 h 6164838"/>
                <a:gd name="connsiteX71-5273" fmla="*/ 463886 w 5165334"/>
                <a:gd name="connsiteY71-5274" fmla="*/ 2252810 h 6164838"/>
                <a:gd name="connsiteX72-5275" fmla="*/ 466677 w 5165334"/>
                <a:gd name="connsiteY72-5276" fmla="*/ 2183308 h 6164838"/>
                <a:gd name="connsiteX73-5277" fmla="*/ 436252 w 5165334"/>
                <a:gd name="connsiteY73-5278" fmla="*/ 2010254 h 6164838"/>
                <a:gd name="connsiteX74-5279" fmla="*/ 436252 w 5165334"/>
                <a:gd name="connsiteY74-5280" fmla="*/ 1822684 h 6164838"/>
                <a:gd name="connsiteX75-5281" fmla="*/ 424529 w 5165334"/>
                <a:gd name="connsiteY75-5282" fmla="*/ 1752346 h 6164838"/>
                <a:gd name="connsiteX76-5283" fmla="*/ 389360 w 5165334"/>
                <a:gd name="connsiteY76-5284" fmla="*/ 1635115 h 6164838"/>
                <a:gd name="connsiteX77-5285" fmla="*/ 377637 w 5165334"/>
                <a:gd name="connsiteY77-5286" fmla="*/ 1482715 h 6164838"/>
                <a:gd name="connsiteX78-5287" fmla="*/ 330744 w 5165334"/>
                <a:gd name="connsiteY78-5288" fmla="*/ 1564777 h 6164838"/>
                <a:gd name="connsiteX79-5289" fmla="*/ 283851 w 5165334"/>
                <a:gd name="connsiteY79-5290" fmla="*/ 1529608 h 6164838"/>
                <a:gd name="connsiteX80-5291" fmla="*/ 272129 w 5165334"/>
                <a:gd name="connsiteY80-5292" fmla="*/ 1400653 h 6164838"/>
                <a:gd name="connsiteX81-5293" fmla="*/ 260406 w 5165334"/>
                <a:gd name="connsiteY81-5294" fmla="*/ 1236530 h 6164838"/>
                <a:gd name="connsiteX82-5295" fmla="*/ 248683 w 5165334"/>
                <a:gd name="connsiteY82-5296" fmla="*/ 1201361 h 6164838"/>
                <a:gd name="connsiteX83-5297" fmla="*/ 178345 w 5165334"/>
                <a:gd name="connsiteY83-5298" fmla="*/ 1224807 h 6164838"/>
                <a:gd name="connsiteX84-5299" fmla="*/ 143175 w 5165334"/>
                <a:gd name="connsiteY84-5300" fmla="*/ 1048962 h 6164838"/>
                <a:gd name="connsiteX85-5301" fmla="*/ 143175 w 5165334"/>
                <a:gd name="connsiteY85-5302" fmla="*/ 920007 h 6164838"/>
                <a:gd name="connsiteX86-5303" fmla="*/ 143175 w 5165334"/>
                <a:gd name="connsiteY86-5304" fmla="*/ 779330 h 6164838"/>
                <a:gd name="connsiteX87-5305" fmla="*/ 119729 w 5165334"/>
                <a:gd name="connsiteY87-5306" fmla="*/ 662100 h 6164838"/>
                <a:gd name="connsiteX88-5307" fmla="*/ 96283 w 5165334"/>
                <a:gd name="connsiteY88-5308" fmla="*/ 580038 h 6164838"/>
                <a:gd name="connsiteX89-5309" fmla="*/ 61114 w 5165334"/>
                <a:gd name="connsiteY89-5310" fmla="*/ 556592 h 6164838"/>
                <a:gd name="connsiteX90-5311" fmla="*/ 49391 w 5165334"/>
                <a:gd name="connsiteY90-5312" fmla="*/ 462807 h 6164838"/>
                <a:gd name="connsiteX91-5313" fmla="*/ 2499 w 5165334"/>
                <a:gd name="connsiteY91-5314" fmla="*/ 333853 h 6164838"/>
                <a:gd name="connsiteX92-5315" fmla="*/ 14221 w 5165334"/>
                <a:gd name="connsiteY92-5316" fmla="*/ 64223 h 6164838"/>
                <a:gd name="connsiteX93-5317" fmla="*/ 37668 w 5165334"/>
                <a:gd name="connsiteY93-5318" fmla="*/ 64223 h 6164838"/>
                <a:gd name="connsiteX94-5319" fmla="*/ 67820 w 5165334"/>
                <a:gd name="connsiteY94-5320" fmla="*/ 0 h 6164838"/>
                <a:gd name="connsiteX0-5321" fmla="*/ 951435 w 5165334"/>
                <a:gd name="connsiteY0-5322" fmla="*/ 4233618 h 6164838"/>
                <a:gd name="connsiteX1-5323" fmla="*/ 953914 w 5165334"/>
                <a:gd name="connsiteY1-5324" fmla="*/ 4243269 h 6164838"/>
                <a:gd name="connsiteX2-5325" fmla="*/ 951435 w 5165334"/>
                <a:gd name="connsiteY2-5326" fmla="*/ 4233618 h 6164838"/>
                <a:gd name="connsiteX3-5327" fmla="*/ 67820 w 5165334"/>
                <a:gd name="connsiteY3-5328" fmla="*/ 0 h 6164838"/>
                <a:gd name="connsiteX4-5329" fmla="*/ 5165334 w 5165334"/>
                <a:gd name="connsiteY4-5330" fmla="*/ 0 h 6164838"/>
                <a:gd name="connsiteX5-5331" fmla="*/ 5165334 w 5165334"/>
                <a:gd name="connsiteY5-5332" fmla="*/ 5907369 h 6164838"/>
                <a:gd name="connsiteX6-5333" fmla="*/ 5102037 w 5165334"/>
                <a:gd name="connsiteY6-5334" fmla="*/ 5949207 h 6164838"/>
                <a:gd name="connsiteX7-5335" fmla="*/ 5066868 w 5165334"/>
                <a:gd name="connsiteY7-5336" fmla="*/ 5960930 h 6164838"/>
                <a:gd name="connsiteX8-5337" fmla="*/ 4996529 w 5165334"/>
                <a:gd name="connsiteY8-5338" fmla="*/ 6007823 h 6164838"/>
                <a:gd name="connsiteX9-5339" fmla="*/ 4879298 w 5165334"/>
                <a:gd name="connsiteY9-5340" fmla="*/ 6019546 h 6164838"/>
                <a:gd name="connsiteX10-5341" fmla="*/ 4808960 w 5165334"/>
                <a:gd name="connsiteY10-5342" fmla="*/ 6031269 h 6164838"/>
                <a:gd name="connsiteX11-5343" fmla="*/ 4762068 w 5165334"/>
                <a:gd name="connsiteY11-5344" fmla="*/ 6042992 h 6164838"/>
                <a:gd name="connsiteX12-5345" fmla="*/ 4422098 w 5165334"/>
                <a:gd name="connsiteY12-5346" fmla="*/ 6066438 h 6164838"/>
                <a:gd name="connsiteX13-5347" fmla="*/ 3882837 w 5165334"/>
                <a:gd name="connsiteY13-5348" fmla="*/ 6078161 h 6164838"/>
                <a:gd name="connsiteX14-5349" fmla="*/ 3824221 w 5165334"/>
                <a:gd name="connsiteY14-5350" fmla="*/ 6089884 h 6164838"/>
                <a:gd name="connsiteX15-5351" fmla="*/ 3636652 w 5165334"/>
                <a:gd name="connsiteY15-5352" fmla="*/ 6113330 h 6164838"/>
                <a:gd name="connsiteX16-5353" fmla="*/ 3566314 w 5165334"/>
                <a:gd name="connsiteY16-5354" fmla="*/ 6125054 h 6164838"/>
                <a:gd name="connsiteX17-5355" fmla="*/ 3027052 w 5165334"/>
                <a:gd name="connsiteY17-5356" fmla="*/ 6113330 h 6164838"/>
                <a:gd name="connsiteX18-5357" fmla="*/ 2827760 w 5165334"/>
                <a:gd name="connsiteY18-5358" fmla="*/ 6089884 h 6164838"/>
                <a:gd name="connsiteX19-5359" fmla="*/ 2780868 w 5165334"/>
                <a:gd name="connsiteY19-5360" fmla="*/ 6078161 h 6164838"/>
                <a:gd name="connsiteX20-5361" fmla="*/ 2640191 w 5165334"/>
                <a:gd name="connsiteY20-5362" fmla="*/ 6054715 h 6164838"/>
                <a:gd name="connsiteX21-5363" fmla="*/ 2581575 w 5165334"/>
                <a:gd name="connsiteY21-5364" fmla="*/ 6031269 h 6164838"/>
                <a:gd name="connsiteX22-5365" fmla="*/ 2405729 w 5165334"/>
                <a:gd name="connsiteY22-5366" fmla="*/ 6019546 h 6164838"/>
                <a:gd name="connsiteX23-5367" fmla="*/ 2370560 w 5165334"/>
                <a:gd name="connsiteY23-5368" fmla="*/ 6007823 h 6164838"/>
                <a:gd name="connsiteX24-5369" fmla="*/ 2323668 w 5165334"/>
                <a:gd name="connsiteY24-5370" fmla="*/ 5996100 h 6164838"/>
                <a:gd name="connsiteX25-5371" fmla="*/ 2241606 w 5165334"/>
                <a:gd name="connsiteY25-5372" fmla="*/ 5984377 h 6164838"/>
                <a:gd name="connsiteX26-5373" fmla="*/ 2007144 w 5165334"/>
                <a:gd name="connsiteY26-5374" fmla="*/ 5972654 h 6164838"/>
                <a:gd name="connsiteX27-5375" fmla="*/ 1925083 w 5165334"/>
                <a:gd name="connsiteY27-5376" fmla="*/ 5960930 h 6164838"/>
                <a:gd name="connsiteX28-5377" fmla="*/ 1725791 w 5165334"/>
                <a:gd name="connsiteY28-5378" fmla="*/ 5949207 h 6164838"/>
                <a:gd name="connsiteX29-5379" fmla="*/ 1702344 w 5165334"/>
                <a:gd name="connsiteY29-5380" fmla="*/ 5831977 h 6164838"/>
                <a:gd name="connsiteX30-5381" fmla="*/ 1643729 w 5165334"/>
                <a:gd name="connsiteY30-5382" fmla="*/ 5714746 h 6164838"/>
                <a:gd name="connsiteX31-5383" fmla="*/ 1608560 w 5165334"/>
                <a:gd name="connsiteY31-5384" fmla="*/ 5492007 h 6164838"/>
                <a:gd name="connsiteX32-5385" fmla="*/ 1585114 w 5165334"/>
                <a:gd name="connsiteY32-5386" fmla="*/ 5421669 h 6164838"/>
                <a:gd name="connsiteX33-5387" fmla="*/ 1563508 w 5165334"/>
                <a:gd name="connsiteY33-5388" fmla="*/ 5392704 h 6164838"/>
                <a:gd name="connsiteX34-5389" fmla="*/ 1549944 w 5165334"/>
                <a:gd name="connsiteY34-5390" fmla="*/ 5351330 h 6164838"/>
                <a:gd name="connsiteX35-5391" fmla="*/ 1456160 w 5165334"/>
                <a:gd name="connsiteY35-5392" fmla="*/ 5339607 h 6164838"/>
                <a:gd name="connsiteX36-5393" fmla="*/ 1385821 w 5165334"/>
                <a:gd name="connsiteY36-5394" fmla="*/ 5245823 h 6164838"/>
                <a:gd name="connsiteX37-5395" fmla="*/ 1350652 w 5165334"/>
                <a:gd name="connsiteY37-5396" fmla="*/ 4917577 h 6164838"/>
                <a:gd name="connsiteX38-5397" fmla="*/ 1337880 w 5165334"/>
                <a:gd name="connsiteY38-5398" fmla="*/ 4866087 h 6164838"/>
                <a:gd name="connsiteX39-5399" fmla="*/ 1335800 w 5165334"/>
                <a:gd name="connsiteY39-5400" fmla="*/ 4857452 h 6164838"/>
                <a:gd name="connsiteX40-5401" fmla="*/ 1336066 w 5165334"/>
                <a:gd name="connsiteY40-5402" fmla="*/ 4858641 h 6164838"/>
                <a:gd name="connsiteX41-5403" fmla="*/ 1337880 w 5165334"/>
                <a:gd name="connsiteY41-5404" fmla="*/ 4866087 h 6164838"/>
                <a:gd name="connsiteX42-5405" fmla="*/ 1327206 w 5165334"/>
                <a:gd name="connsiteY42-5406" fmla="*/ 4835515 h 6164838"/>
                <a:gd name="connsiteX43-5407" fmla="*/ 1315483 w 5165334"/>
                <a:gd name="connsiteY43-5408" fmla="*/ 4788623 h 6164838"/>
                <a:gd name="connsiteX44-5409" fmla="*/ 1303760 w 5165334"/>
                <a:gd name="connsiteY44-5410" fmla="*/ 4753454 h 6164838"/>
                <a:gd name="connsiteX45-5411" fmla="*/ 1292037 w 5165334"/>
                <a:gd name="connsiteY45-5412" fmla="*/ 4671392 h 6164838"/>
                <a:gd name="connsiteX46-5413" fmla="*/ 1233421 w 5165334"/>
                <a:gd name="connsiteY46-5414" fmla="*/ 4554161 h 6164838"/>
                <a:gd name="connsiteX47-5415" fmla="*/ 1163083 w 5165334"/>
                <a:gd name="connsiteY47-5416" fmla="*/ 4495546 h 6164838"/>
                <a:gd name="connsiteX48-5417" fmla="*/ 1139637 w 5165334"/>
                <a:gd name="connsiteY48-5418" fmla="*/ 4460377 h 6164838"/>
                <a:gd name="connsiteX49-5419" fmla="*/ 1069298 w 5165334"/>
                <a:gd name="connsiteY49-5420" fmla="*/ 4401761 h 6164838"/>
                <a:gd name="connsiteX50-5421" fmla="*/ 1034129 w 5165334"/>
                <a:gd name="connsiteY50-5422" fmla="*/ 4366592 h 6164838"/>
                <a:gd name="connsiteX51-5423" fmla="*/ 975514 w 5165334"/>
                <a:gd name="connsiteY51-5424" fmla="*/ 4284530 h 6164838"/>
                <a:gd name="connsiteX52-5425" fmla="*/ 953089 w 5165334"/>
                <a:gd name="connsiteY52-5426" fmla="*/ 4234220 h 6164838"/>
                <a:gd name="connsiteX53-5427" fmla="*/ 896801 w 5165334"/>
                <a:gd name="connsiteY53-5428" fmla="*/ 4193537 h 6164838"/>
                <a:gd name="connsiteX54-5429" fmla="*/ 895964 w 5165334"/>
                <a:gd name="connsiteY54-5430" fmla="*/ 4151111 h 6164838"/>
                <a:gd name="connsiteX55-5431" fmla="*/ 857167 w 5165334"/>
                <a:gd name="connsiteY55-5432" fmla="*/ 4069050 h 6164838"/>
                <a:gd name="connsiteX56-5433" fmla="*/ 833720 w 5165334"/>
                <a:gd name="connsiteY56-5434" fmla="*/ 3974706 h 6164838"/>
                <a:gd name="connsiteX57-5435" fmla="*/ 813066 w 5165334"/>
                <a:gd name="connsiteY57-5436" fmla="*/ 3911625 h 6164838"/>
                <a:gd name="connsiteX58-5437" fmla="*/ 768685 w 5165334"/>
                <a:gd name="connsiteY58-5438" fmla="*/ 3861941 h 6164838"/>
                <a:gd name="connsiteX59-5439" fmla="*/ 739936 w 5165334"/>
                <a:gd name="connsiteY59-5440" fmla="*/ 3799697 h 6164838"/>
                <a:gd name="connsiteX60-5441" fmla="*/ 701137 w 5165334"/>
                <a:gd name="connsiteY60-5442" fmla="*/ 3751689 h 6164838"/>
                <a:gd name="connsiteX61-5443" fmla="*/ 682437 w 5165334"/>
                <a:gd name="connsiteY61-5444" fmla="*/ 3651484 h 6164838"/>
                <a:gd name="connsiteX62-5445" fmla="*/ 670714 w 5165334"/>
                <a:gd name="connsiteY62-5446" fmla="*/ 3604592 h 6164838"/>
                <a:gd name="connsiteX63-5447" fmla="*/ 647268 w 5165334"/>
                <a:gd name="connsiteY63-5448" fmla="*/ 3487361 h 6164838"/>
                <a:gd name="connsiteX64-5449" fmla="*/ 595629 w 5165334"/>
                <a:gd name="connsiteY64-5450" fmla="*/ 3171117 h 6164838"/>
                <a:gd name="connsiteX65-5451" fmla="*/ 580278 w 5165334"/>
                <a:gd name="connsiteY65-5452" fmla="*/ 3072867 h 6164838"/>
                <a:gd name="connsiteX66-5453" fmla="*/ 549575 w 5165334"/>
                <a:gd name="connsiteY66-5454" fmla="*/ 2963730 h 6164838"/>
                <a:gd name="connsiteX67-5455" fmla="*/ 490680 w 5165334"/>
                <a:gd name="connsiteY67-5456" fmla="*/ 2676235 h 6164838"/>
                <a:gd name="connsiteX68-5457" fmla="*/ 475329 w 5165334"/>
                <a:gd name="connsiteY68-5458" fmla="*/ 2564867 h 6164838"/>
                <a:gd name="connsiteX69-5459" fmla="*/ 488168 w 5165334"/>
                <a:gd name="connsiteY69-5460" fmla="*/ 2438146 h 6164838"/>
                <a:gd name="connsiteX70-5461" fmla="*/ 476446 w 5165334"/>
                <a:gd name="connsiteY70-5462" fmla="*/ 2319520 h 6164838"/>
                <a:gd name="connsiteX71-5463" fmla="*/ 463886 w 5165334"/>
                <a:gd name="connsiteY71-5464" fmla="*/ 2252810 h 6164838"/>
                <a:gd name="connsiteX72-5465" fmla="*/ 466677 w 5165334"/>
                <a:gd name="connsiteY72-5466" fmla="*/ 2183308 h 6164838"/>
                <a:gd name="connsiteX73-5467" fmla="*/ 436252 w 5165334"/>
                <a:gd name="connsiteY73-5468" fmla="*/ 2010254 h 6164838"/>
                <a:gd name="connsiteX74-5469" fmla="*/ 436252 w 5165334"/>
                <a:gd name="connsiteY74-5470" fmla="*/ 1822684 h 6164838"/>
                <a:gd name="connsiteX75-5471" fmla="*/ 424529 w 5165334"/>
                <a:gd name="connsiteY75-5472" fmla="*/ 1752346 h 6164838"/>
                <a:gd name="connsiteX76-5473" fmla="*/ 389360 w 5165334"/>
                <a:gd name="connsiteY76-5474" fmla="*/ 1635115 h 6164838"/>
                <a:gd name="connsiteX77-5475" fmla="*/ 377637 w 5165334"/>
                <a:gd name="connsiteY77-5476" fmla="*/ 1482715 h 6164838"/>
                <a:gd name="connsiteX78-5477" fmla="*/ 330744 w 5165334"/>
                <a:gd name="connsiteY78-5478" fmla="*/ 1564777 h 6164838"/>
                <a:gd name="connsiteX79-5479" fmla="*/ 283851 w 5165334"/>
                <a:gd name="connsiteY79-5480" fmla="*/ 1529608 h 6164838"/>
                <a:gd name="connsiteX80-5481" fmla="*/ 272129 w 5165334"/>
                <a:gd name="connsiteY80-5482" fmla="*/ 1400653 h 6164838"/>
                <a:gd name="connsiteX81-5483" fmla="*/ 260406 w 5165334"/>
                <a:gd name="connsiteY81-5484" fmla="*/ 1236530 h 6164838"/>
                <a:gd name="connsiteX82-5485" fmla="*/ 248683 w 5165334"/>
                <a:gd name="connsiteY82-5486" fmla="*/ 1201361 h 6164838"/>
                <a:gd name="connsiteX83-5487" fmla="*/ 178345 w 5165334"/>
                <a:gd name="connsiteY83-5488" fmla="*/ 1224807 h 6164838"/>
                <a:gd name="connsiteX84-5489" fmla="*/ 143175 w 5165334"/>
                <a:gd name="connsiteY84-5490" fmla="*/ 1048962 h 6164838"/>
                <a:gd name="connsiteX85-5491" fmla="*/ 143175 w 5165334"/>
                <a:gd name="connsiteY85-5492" fmla="*/ 920007 h 6164838"/>
                <a:gd name="connsiteX86-5493" fmla="*/ 143175 w 5165334"/>
                <a:gd name="connsiteY86-5494" fmla="*/ 779330 h 6164838"/>
                <a:gd name="connsiteX87-5495" fmla="*/ 119729 w 5165334"/>
                <a:gd name="connsiteY87-5496" fmla="*/ 662100 h 6164838"/>
                <a:gd name="connsiteX88-5497" fmla="*/ 96283 w 5165334"/>
                <a:gd name="connsiteY88-5498" fmla="*/ 580038 h 6164838"/>
                <a:gd name="connsiteX89-5499" fmla="*/ 61114 w 5165334"/>
                <a:gd name="connsiteY89-5500" fmla="*/ 556592 h 6164838"/>
                <a:gd name="connsiteX90-5501" fmla="*/ 49391 w 5165334"/>
                <a:gd name="connsiteY90-5502" fmla="*/ 462807 h 6164838"/>
                <a:gd name="connsiteX91-5503" fmla="*/ 2499 w 5165334"/>
                <a:gd name="connsiteY91-5504" fmla="*/ 333853 h 6164838"/>
                <a:gd name="connsiteX92-5505" fmla="*/ 14221 w 5165334"/>
                <a:gd name="connsiteY92-5506" fmla="*/ 64223 h 6164838"/>
                <a:gd name="connsiteX93-5507" fmla="*/ 37668 w 5165334"/>
                <a:gd name="connsiteY93-5508" fmla="*/ 64223 h 6164838"/>
                <a:gd name="connsiteX94-5509" fmla="*/ 67820 w 5165334"/>
                <a:gd name="connsiteY94-5510" fmla="*/ 0 h 6164838"/>
                <a:gd name="connsiteX0-5511" fmla="*/ 951435 w 5165334"/>
                <a:gd name="connsiteY0-5512" fmla="*/ 4233618 h 6164838"/>
                <a:gd name="connsiteX1-5513" fmla="*/ 953914 w 5165334"/>
                <a:gd name="connsiteY1-5514" fmla="*/ 4243269 h 6164838"/>
                <a:gd name="connsiteX2-5515" fmla="*/ 951435 w 5165334"/>
                <a:gd name="connsiteY2-5516" fmla="*/ 4233618 h 6164838"/>
                <a:gd name="connsiteX3-5517" fmla="*/ 67820 w 5165334"/>
                <a:gd name="connsiteY3-5518" fmla="*/ 0 h 6164838"/>
                <a:gd name="connsiteX4-5519" fmla="*/ 5165334 w 5165334"/>
                <a:gd name="connsiteY4-5520" fmla="*/ 0 h 6164838"/>
                <a:gd name="connsiteX5-5521" fmla="*/ 5165334 w 5165334"/>
                <a:gd name="connsiteY5-5522" fmla="*/ 5907369 h 6164838"/>
                <a:gd name="connsiteX6-5523" fmla="*/ 5102037 w 5165334"/>
                <a:gd name="connsiteY6-5524" fmla="*/ 5949207 h 6164838"/>
                <a:gd name="connsiteX7-5525" fmla="*/ 5066868 w 5165334"/>
                <a:gd name="connsiteY7-5526" fmla="*/ 5960930 h 6164838"/>
                <a:gd name="connsiteX8-5527" fmla="*/ 4996529 w 5165334"/>
                <a:gd name="connsiteY8-5528" fmla="*/ 6007823 h 6164838"/>
                <a:gd name="connsiteX9-5529" fmla="*/ 4879298 w 5165334"/>
                <a:gd name="connsiteY9-5530" fmla="*/ 6019546 h 6164838"/>
                <a:gd name="connsiteX10-5531" fmla="*/ 4808960 w 5165334"/>
                <a:gd name="connsiteY10-5532" fmla="*/ 6031269 h 6164838"/>
                <a:gd name="connsiteX11-5533" fmla="*/ 4762068 w 5165334"/>
                <a:gd name="connsiteY11-5534" fmla="*/ 6042992 h 6164838"/>
                <a:gd name="connsiteX12-5535" fmla="*/ 4422098 w 5165334"/>
                <a:gd name="connsiteY12-5536" fmla="*/ 6066438 h 6164838"/>
                <a:gd name="connsiteX13-5537" fmla="*/ 3882837 w 5165334"/>
                <a:gd name="connsiteY13-5538" fmla="*/ 6078161 h 6164838"/>
                <a:gd name="connsiteX14-5539" fmla="*/ 3824221 w 5165334"/>
                <a:gd name="connsiteY14-5540" fmla="*/ 6089884 h 6164838"/>
                <a:gd name="connsiteX15-5541" fmla="*/ 3636652 w 5165334"/>
                <a:gd name="connsiteY15-5542" fmla="*/ 6113330 h 6164838"/>
                <a:gd name="connsiteX16-5543" fmla="*/ 3566314 w 5165334"/>
                <a:gd name="connsiteY16-5544" fmla="*/ 6125054 h 6164838"/>
                <a:gd name="connsiteX17-5545" fmla="*/ 3027052 w 5165334"/>
                <a:gd name="connsiteY17-5546" fmla="*/ 6113330 h 6164838"/>
                <a:gd name="connsiteX18-5547" fmla="*/ 2827760 w 5165334"/>
                <a:gd name="connsiteY18-5548" fmla="*/ 6089884 h 6164838"/>
                <a:gd name="connsiteX19-5549" fmla="*/ 2780868 w 5165334"/>
                <a:gd name="connsiteY19-5550" fmla="*/ 6078161 h 6164838"/>
                <a:gd name="connsiteX20-5551" fmla="*/ 2640191 w 5165334"/>
                <a:gd name="connsiteY20-5552" fmla="*/ 6054715 h 6164838"/>
                <a:gd name="connsiteX21-5553" fmla="*/ 2581575 w 5165334"/>
                <a:gd name="connsiteY21-5554" fmla="*/ 6031269 h 6164838"/>
                <a:gd name="connsiteX22-5555" fmla="*/ 2405729 w 5165334"/>
                <a:gd name="connsiteY22-5556" fmla="*/ 6019546 h 6164838"/>
                <a:gd name="connsiteX23-5557" fmla="*/ 2370560 w 5165334"/>
                <a:gd name="connsiteY23-5558" fmla="*/ 6007823 h 6164838"/>
                <a:gd name="connsiteX24-5559" fmla="*/ 2323668 w 5165334"/>
                <a:gd name="connsiteY24-5560" fmla="*/ 5996100 h 6164838"/>
                <a:gd name="connsiteX25-5561" fmla="*/ 2241606 w 5165334"/>
                <a:gd name="connsiteY25-5562" fmla="*/ 5984377 h 6164838"/>
                <a:gd name="connsiteX26-5563" fmla="*/ 2007144 w 5165334"/>
                <a:gd name="connsiteY26-5564" fmla="*/ 5972654 h 6164838"/>
                <a:gd name="connsiteX27-5565" fmla="*/ 1925083 w 5165334"/>
                <a:gd name="connsiteY27-5566" fmla="*/ 5960930 h 6164838"/>
                <a:gd name="connsiteX28-5567" fmla="*/ 1725791 w 5165334"/>
                <a:gd name="connsiteY28-5568" fmla="*/ 5949207 h 6164838"/>
                <a:gd name="connsiteX29-5569" fmla="*/ 1702344 w 5165334"/>
                <a:gd name="connsiteY29-5570" fmla="*/ 5831977 h 6164838"/>
                <a:gd name="connsiteX30-5571" fmla="*/ 1643729 w 5165334"/>
                <a:gd name="connsiteY30-5572" fmla="*/ 5714746 h 6164838"/>
                <a:gd name="connsiteX31-5573" fmla="*/ 1608560 w 5165334"/>
                <a:gd name="connsiteY31-5574" fmla="*/ 5492007 h 6164838"/>
                <a:gd name="connsiteX32-5575" fmla="*/ 1585114 w 5165334"/>
                <a:gd name="connsiteY32-5576" fmla="*/ 5421669 h 6164838"/>
                <a:gd name="connsiteX33-5577" fmla="*/ 1563508 w 5165334"/>
                <a:gd name="connsiteY33-5578" fmla="*/ 5392704 h 6164838"/>
                <a:gd name="connsiteX34-5579" fmla="*/ 1549944 w 5165334"/>
                <a:gd name="connsiteY34-5580" fmla="*/ 5351330 h 6164838"/>
                <a:gd name="connsiteX35-5581" fmla="*/ 1456160 w 5165334"/>
                <a:gd name="connsiteY35-5582" fmla="*/ 5339607 h 6164838"/>
                <a:gd name="connsiteX36-5583" fmla="*/ 1385821 w 5165334"/>
                <a:gd name="connsiteY36-5584" fmla="*/ 5245823 h 6164838"/>
                <a:gd name="connsiteX37-5585" fmla="*/ 1350652 w 5165334"/>
                <a:gd name="connsiteY37-5586" fmla="*/ 4917577 h 6164838"/>
                <a:gd name="connsiteX38-5587" fmla="*/ 1337880 w 5165334"/>
                <a:gd name="connsiteY38-5588" fmla="*/ 4866087 h 6164838"/>
                <a:gd name="connsiteX39-5589" fmla="*/ 1335800 w 5165334"/>
                <a:gd name="connsiteY39-5590" fmla="*/ 4857452 h 6164838"/>
                <a:gd name="connsiteX40-5591" fmla="*/ 1336066 w 5165334"/>
                <a:gd name="connsiteY40-5592" fmla="*/ 4858641 h 6164838"/>
                <a:gd name="connsiteX41-5593" fmla="*/ 1337880 w 5165334"/>
                <a:gd name="connsiteY41-5594" fmla="*/ 4866087 h 6164838"/>
                <a:gd name="connsiteX42-5595" fmla="*/ 1327206 w 5165334"/>
                <a:gd name="connsiteY42-5596" fmla="*/ 4835515 h 6164838"/>
                <a:gd name="connsiteX43-5597" fmla="*/ 1315483 w 5165334"/>
                <a:gd name="connsiteY43-5598" fmla="*/ 4788623 h 6164838"/>
                <a:gd name="connsiteX44-5599" fmla="*/ 1303760 w 5165334"/>
                <a:gd name="connsiteY44-5600" fmla="*/ 4753454 h 6164838"/>
                <a:gd name="connsiteX45-5601" fmla="*/ 1292037 w 5165334"/>
                <a:gd name="connsiteY45-5602" fmla="*/ 4671392 h 6164838"/>
                <a:gd name="connsiteX46-5603" fmla="*/ 1233421 w 5165334"/>
                <a:gd name="connsiteY46-5604" fmla="*/ 4554161 h 6164838"/>
                <a:gd name="connsiteX47-5605" fmla="*/ 1163083 w 5165334"/>
                <a:gd name="connsiteY47-5606" fmla="*/ 4495546 h 6164838"/>
                <a:gd name="connsiteX48-5607" fmla="*/ 1139637 w 5165334"/>
                <a:gd name="connsiteY48-5608" fmla="*/ 4460377 h 6164838"/>
                <a:gd name="connsiteX49-5609" fmla="*/ 1069298 w 5165334"/>
                <a:gd name="connsiteY49-5610" fmla="*/ 4401761 h 6164838"/>
                <a:gd name="connsiteX50-5611" fmla="*/ 1026871 w 5165334"/>
                <a:gd name="connsiteY50-5612" fmla="*/ 4377478 h 6164838"/>
                <a:gd name="connsiteX51-5613" fmla="*/ 975514 w 5165334"/>
                <a:gd name="connsiteY51-5614" fmla="*/ 4284530 h 6164838"/>
                <a:gd name="connsiteX52-5615" fmla="*/ 953089 w 5165334"/>
                <a:gd name="connsiteY52-5616" fmla="*/ 4234220 h 6164838"/>
                <a:gd name="connsiteX53-5617" fmla="*/ 896801 w 5165334"/>
                <a:gd name="connsiteY53-5618" fmla="*/ 4193537 h 6164838"/>
                <a:gd name="connsiteX54-5619" fmla="*/ 895964 w 5165334"/>
                <a:gd name="connsiteY54-5620" fmla="*/ 4151111 h 6164838"/>
                <a:gd name="connsiteX55-5621" fmla="*/ 857167 w 5165334"/>
                <a:gd name="connsiteY55-5622" fmla="*/ 4069050 h 6164838"/>
                <a:gd name="connsiteX56-5623" fmla="*/ 833720 w 5165334"/>
                <a:gd name="connsiteY56-5624" fmla="*/ 3974706 h 6164838"/>
                <a:gd name="connsiteX57-5625" fmla="*/ 813066 w 5165334"/>
                <a:gd name="connsiteY57-5626" fmla="*/ 3911625 h 6164838"/>
                <a:gd name="connsiteX58-5627" fmla="*/ 768685 w 5165334"/>
                <a:gd name="connsiteY58-5628" fmla="*/ 3861941 h 6164838"/>
                <a:gd name="connsiteX59-5629" fmla="*/ 739936 w 5165334"/>
                <a:gd name="connsiteY59-5630" fmla="*/ 3799697 h 6164838"/>
                <a:gd name="connsiteX60-5631" fmla="*/ 701137 w 5165334"/>
                <a:gd name="connsiteY60-5632" fmla="*/ 3751689 h 6164838"/>
                <a:gd name="connsiteX61-5633" fmla="*/ 682437 w 5165334"/>
                <a:gd name="connsiteY61-5634" fmla="*/ 3651484 h 6164838"/>
                <a:gd name="connsiteX62-5635" fmla="*/ 670714 w 5165334"/>
                <a:gd name="connsiteY62-5636" fmla="*/ 3604592 h 6164838"/>
                <a:gd name="connsiteX63-5637" fmla="*/ 647268 w 5165334"/>
                <a:gd name="connsiteY63-5638" fmla="*/ 3487361 h 6164838"/>
                <a:gd name="connsiteX64-5639" fmla="*/ 595629 w 5165334"/>
                <a:gd name="connsiteY64-5640" fmla="*/ 3171117 h 6164838"/>
                <a:gd name="connsiteX65-5641" fmla="*/ 580278 w 5165334"/>
                <a:gd name="connsiteY65-5642" fmla="*/ 3072867 h 6164838"/>
                <a:gd name="connsiteX66-5643" fmla="*/ 549575 w 5165334"/>
                <a:gd name="connsiteY66-5644" fmla="*/ 2963730 h 6164838"/>
                <a:gd name="connsiteX67-5645" fmla="*/ 490680 w 5165334"/>
                <a:gd name="connsiteY67-5646" fmla="*/ 2676235 h 6164838"/>
                <a:gd name="connsiteX68-5647" fmla="*/ 475329 w 5165334"/>
                <a:gd name="connsiteY68-5648" fmla="*/ 2564867 h 6164838"/>
                <a:gd name="connsiteX69-5649" fmla="*/ 488168 w 5165334"/>
                <a:gd name="connsiteY69-5650" fmla="*/ 2438146 h 6164838"/>
                <a:gd name="connsiteX70-5651" fmla="*/ 476446 w 5165334"/>
                <a:gd name="connsiteY70-5652" fmla="*/ 2319520 h 6164838"/>
                <a:gd name="connsiteX71-5653" fmla="*/ 463886 w 5165334"/>
                <a:gd name="connsiteY71-5654" fmla="*/ 2252810 h 6164838"/>
                <a:gd name="connsiteX72-5655" fmla="*/ 466677 w 5165334"/>
                <a:gd name="connsiteY72-5656" fmla="*/ 2183308 h 6164838"/>
                <a:gd name="connsiteX73-5657" fmla="*/ 436252 w 5165334"/>
                <a:gd name="connsiteY73-5658" fmla="*/ 2010254 h 6164838"/>
                <a:gd name="connsiteX74-5659" fmla="*/ 436252 w 5165334"/>
                <a:gd name="connsiteY74-5660" fmla="*/ 1822684 h 6164838"/>
                <a:gd name="connsiteX75-5661" fmla="*/ 424529 w 5165334"/>
                <a:gd name="connsiteY75-5662" fmla="*/ 1752346 h 6164838"/>
                <a:gd name="connsiteX76-5663" fmla="*/ 389360 w 5165334"/>
                <a:gd name="connsiteY76-5664" fmla="*/ 1635115 h 6164838"/>
                <a:gd name="connsiteX77-5665" fmla="*/ 377637 w 5165334"/>
                <a:gd name="connsiteY77-5666" fmla="*/ 1482715 h 6164838"/>
                <a:gd name="connsiteX78-5667" fmla="*/ 330744 w 5165334"/>
                <a:gd name="connsiteY78-5668" fmla="*/ 1564777 h 6164838"/>
                <a:gd name="connsiteX79-5669" fmla="*/ 283851 w 5165334"/>
                <a:gd name="connsiteY79-5670" fmla="*/ 1529608 h 6164838"/>
                <a:gd name="connsiteX80-5671" fmla="*/ 272129 w 5165334"/>
                <a:gd name="connsiteY80-5672" fmla="*/ 1400653 h 6164838"/>
                <a:gd name="connsiteX81-5673" fmla="*/ 260406 w 5165334"/>
                <a:gd name="connsiteY81-5674" fmla="*/ 1236530 h 6164838"/>
                <a:gd name="connsiteX82-5675" fmla="*/ 248683 w 5165334"/>
                <a:gd name="connsiteY82-5676" fmla="*/ 1201361 h 6164838"/>
                <a:gd name="connsiteX83-5677" fmla="*/ 178345 w 5165334"/>
                <a:gd name="connsiteY83-5678" fmla="*/ 1224807 h 6164838"/>
                <a:gd name="connsiteX84-5679" fmla="*/ 143175 w 5165334"/>
                <a:gd name="connsiteY84-5680" fmla="*/ 1048962 h 6164838"/>
                <a:gd name="connsiteX85-5681" fmla="*/ 143175 w 5165334"/>
                <a:gd name="connsiteY85-5682" fmla="*/ 920007 h 6164838"/>
                <a:gd name="connsiteX86-5683" fmla="*/ 143175 w 5165334"/>
                <a:gd name="connsiteY86-5684" fmla="*/ 779330 h 6164838"/>
                <a:gd name="connsiteX87-5685" fmla="*/ 119729 w 5165334"/>
                <a:gd name="connsiteY87-5686" fmla="*/ 662100 h 6164838"/>
                <a:gd name="connsiteX88-5687" fmla="*/ 96283 w 5165334"/>
                <a:gd name="connsiteY88-5688" fmla="*/ 580038 h 6164838"/>
                <a:gd name="connsiteX89-5689" fmla="*/ 61114 w 5165334"/>
                <a:gd name="connsiteY89-5690" fmla="*/ 556592 h 6164838"/>
                <a:gd name="connsiteX90-5691" fmla="*/ 49391 w 5165334"/>
                <a:gd name="connsiteY90-5692" fmla="*/ 462807 h 6164838"/>
                <a:gd name="connsiteX91-5693" fmla="*/ 2499 w 5165334"/>
                <a:gd name="connsiteY91-5694" fmla="*/ 333853 h 6164838"/>
                <a:gd name="connsiteX92-5695" fmla="*/ 14221 w 5165334"/>
                <a:gd name="connsiteY92-5696" fmla="*/ 64223 h 6164838"/>
                <a:gd name="connsiteX93-5697" fmla="*/ 37668 w 5165334"/>
                <a:gd name="connsiteY93-5698" fmla="*/ 64223 h 6164838"/>
                <a:gd name="connsiteX94-5699" fmla="*/ 67820 w 5165334"/>
                <a:gd name="connsiteY94-5700" fmla="*/ 0 h 6164838"/>
                <a:gd name="connsiteX0-5701" fmla="*/ 951435 w 5165334"/>
                <a:gd name="connsiteY0-5702" fmla="*/ 4233618 h 6164838"/>
                <a:gd name="connsiteX1-5703" fmla="*/ 953914 w 5165334"/>
                <a:gd name="connsiteY1-5704" fmla="*/ 4243269 h 6164838"/>
                <a:gd name="connsiteX2-5705" fmla="*/ 951435 w 5165334"/>
                <a:gd name="connsiteY2-5706" fmla="*/ 4233618 h 6164838"/>
                <a:gd name="connsiteX3-5707" fmla="*/ 67820 w 5165334"/>
                <a:gd name="connsiteY3-5708" fmla="*/ 0 h 6164838"/>
                <a:gd name="connsiteX4-5709" fmla="*/ 5165334 w 5165334"/>
                <a:gd name="connsiteY4-5710" fmla="*/ 0 h 6164838"/>
                <a:gd name="connsiteX5-5711" fmla="*/ 5165334 w 5165334"/>
                <a:gd name="connsiteY5-5712" fmla="*/ 5907369 h 6164838"/>
                <a:gd name="connsiteX6-5713" fmla="*/ 5102037 w 5165334"/>
                <a:gd name="connsiteY6-5714" fmla="*/ 5949207 h 6164838"/>
                <a:gd name="connsiteX7-5715" fmla="*/ 5066868 w 5165334"/>
                <a:gd name="connsiteY7-5716" fmla="*/ 5960930 h 6164838"/>
                <a:gd name="connsiteX8-5717" fmla="*/ 4996529 w 5165334"/>
                <a:gd name="connsiteY8-5718" fmla="*/ 6007823 h 6164838"/>
                <a:gd name="connsiteX9-5719" fmla="*/ 4879298 w 5165334"/>
                <a:gd name="connsiteY9-5720" fmla="*/ 6019546 h 6164838"/>
                <a:gd name="connsiteX10-5721" fmla="*/ 4808960 w 5165334"/>
                <a:gd name="connsiteY10-5722" fmla="*/ 6031269 h 6164838"/>
                <a:gd name="connsiteX11-5723" fmla="*/ 4762068 w 5165334"/>
                <a:gd name="connsiteY11-5724" fmla="*/ 6042992 h 6164838"/>
                <a:gd name="connsiteX12-5725" fmla="*/ 4422098 w 5165334"/>
                <a:gd name="connsiteY12-5726" fmla="*/ 6066438 h 6164838"/>
                <a:gd name="connsiteX13-5727" fmla="*/ 3882837 w 5165334"/>
                <a:gd name="connsiteY13-5728" fmla="*/ 6078161 h 6164838"/>
                <a:gd name="connsiteX14-5729" fmla="*/ 3824221 w 5165334"/>
                <a:gd name="connsiteY14-5730" fmla="*/ 6089884 h 6164838"/>
                <a:gd name="connsiteX15-5731" fmla="*/ 3636652 w 5165334"/>
                <a:gd name="connsiteY15-5732" fmla="*/ 6113330 h 6164838"/>
                <a:gd name="connsiteX16-5733" fmla="*/ 3566314 w 5165334"/>
                <a:gd name="connsiteY16-5734" fmla="*/ 6125054 h 6164838"/>
                <a:gd name="connsiteX17-5735" fmla="*/ 3027052 w 5165334"/>
                <a:gd name="connsiteY17-5736" fmla="*/ 6113330 h 6164838"/>
                <a:gd name="connsiteX18-5737" fmla="*/ 2827760 w 5165334"/>
                <a:gd name="connsiteY18-5738" fmla="*/ 6089884 h 6164838"/>
                <a:gd name="connsiteX19-5739" fmla="*/ 2780868 w 5165334"/>
                <a:gd name="connsiteY19-5740" fmla="*/ 6078161 h 6164838"/>
                <a:gd name="connsiteX20-5741" fmla="*/ 2640191 w 5165334"/>
                <a:gd name="connsiteY20-5742" fmla="*/ 6054715 h 6164838"/>
                <a:gd name="connsiteX21-5743" fmla="*/ 2581575 w 5165334"/>
                <a:gd name="connsiteY21-5744" fmla="*/ 6031269 h 6164838"/>
                <a:gd name="connsiteX22-5745" fmla="*/ 2405729 w 5165334"/>
                <a:gd name="connsiteY22-5746" fmla="*/ 6019546 h 6164838"/>
                <a:gd name="connsiteX23-5747" fmla="*/ 2370560 w 5165334"/>
                <a:gd name="connsiteY23-5748" fmla="*/ 6007823 h 6164838"/>
                <a:gd name="connsiteX24-5749" fmla="*/ 2323668 w 5165334"/>
                <a:gd name="connsiteY24-5750" fmla="*/ 5996100 h 6164838"/>
                <a:gd name="connsiteX25-5751" fmla="*/ 2241606 w 5165334"/>
                <a:gd name="connsiteY25-5752" fmla="*/ 5984377 h 6164838"/>
                <a:gd name="connsiteX26-5753" fmla="*/ 2007144 w 5165334"/>
                <a:gd name="connsiteY26-5754" fmla="*/ 5972654 h 6164838"/>
                <a:gd name="connsiteX27-5755" fmla="*/ 1925083 w 5165334"/>
                <a:gd name="connsiteY27-5756" fmla="*/ 5960930 h 6164838"/>
                <a:gd name="connsiteX28-5757" fmla="*/ 1725791 w 5165334"/>
                <a:gd name="connsiteY28-5758" fmla="*/ 5949207 h 6164838"/>
                <a:gd name="connsiteX29-5759" fmla="*/ 1702344 w 5165334"/>
                <a:gd name="connsiteY29-5760" fmla="*/ 5831977 h 6164838"/>
                <a:gd name="connsiteX30-5761" fmla="*/ 1643729 w 5165334"/>
                <a:gd name="connsiteY30-5762" fmla="*/ 5714746 h 6164838"/>
                <a:gd name="connsiteX31-5763" fmla="*/ 1608560 w 5165334"/>
                <a:gd name="connsiteY31-5764" fmla="*/ 5492007 h 6164838"/>
                <a:gd name="connsiteX32-5765" fmla="*/ 1585114 w 5165334"/>
                <a:gd name="connsiteY32-5766" fmla="*/ 5421669 h 6164838"/>
                <a:gd name="connsiteX33-5767" fmla="*/ 1563508 w 5165334"/>
                <a:gd name="connsiteY33-5768" fmla="*/ 5392704 h 6164838"/>
                <a:gd name="connsiteX34-5769" fmla="*/ 1549944 w 5165334"/>
                <a:gd name="connsiteY34-5770" fmla="*/ 5351330 h 6164838"/>
                <a:gd name="connsiteX35-5771" fmla="*/ 1456160 w 5165334"/>
                <a:gd name="connsiteY35-5772" fmla="*/ 5339607 h 6164838"/>
                <a:gd name="connsiteX36-5773" fmla="*/ 1385821 w 5165334"/>
                <a:gd name="connsiteY36-5774" fmla="*/ 5245823 h 6164838"/>
                <a:gd name="connsiteX37-5775" fmla="*/ 1350652 w 5165334"/>
                <a:gd name="connsiteY37-5776" fmla="*/ 4917577 h 6164838"/>
                <a:gd name="connsiteX38-5777" fmla="*/ 1337880 w 5165334"/>
                <a:gd name="connsiteY38-5778" fmla="*/ 4866087 h 6164838"/>
                <a:gd name="connsiteX39-5779" fmla="*/ 1335800 w 5165334"/>
                <a:gd name="connsiteY39-5780" fmla="*/ 4857452 h 6164838"/>
                <a:gd name="connsiteX40-5781" fmla="*/ 1336066 w 5165334"/>
                <a:gd name="connsiteY40-5782" fmla="*/ 4858641 h 6164838"/>
                <a:gd name="connsiteX41-5783" fmla="*/ 1337880 w 5165334"/>
                <a:gd name="connsiteY41-5784" fmla="*/ 4866087 h 6164838"/>
                <a:gd name="connsiteX42-5785" fmla="*/ 1327206 w 5165334"/>
                <a:gd name="connsiteY42-5786" fmla="*/ 4835515 h 6164838"/>
                <a:gd name="connsiteX43-5787" fmla="*/ 1315483 w 5165334"/>
                <a:gd name="connsiteY43-5788" fmla="*/ 4788623 h 6164838"/>
                <a:gd name="connsiteX44-5789" fmla="*/ 1303760 w 5165334"/>
                <a:gd name="connsiteY44-5790" fmla="*/ 4753454 h 6164838"/>
                <a:gd name="connsiteX45-5791" fmla="*/ 1292037 w 5165334"/>
                <a:gd name="connsiteY45-5792" fmla="*/ 4671392 h 6164838"/>
                <a:gd name="connsiteX46-5793" fmla="*/ 1233421 w 5165334"/>
                <a:gd name="connsiteY46-5794" fmla="*/ 4554161 h 6164838"/>
                <a:gd name="connsiteX47-5795" fmla="*/ 1163083 w 5165334"/>
                <a:gd name="connsiteY47-5796" fmla="*/ 4495546 h 6164838"/>
                <a:gd name="connsiteX48-5797" fmla="*/ 1096094 w 5165334"/>
                <a:gd name="connsiteY48-5798" fmla="*/ 4507549 h 6164838"/>
                <a:gd name="connsiteX49-5799" fmla="*/ 1069298 w 5165334"/>
                <a:gd name="connsiteY49-5800" fmla="*/ 4401761 h 6164838"/>
                <a:gd name="connsiteX50-5801" fmla="*/ 1026871 w 5165334"/>
                <a:gd name="connsiteY50-5802" fmla="*/ 4377478 h 6164838"/>
                <a:gd name="connsiteX51-5803" fmla="*/ 975514 w 5165334"/>
                <a:gd name="connsiteY51-5804" fmla="*/ 4284530 h 6164838"/>
                <a:gd name="connsiteX52-5805" fmla="*/ 953089 w 5165334"/>
                <a:gd name="connsiteY52-5806" fmla="*/ 4234220 h 6164838"/>
                <a:gd name="connsiteX53-5807" fmla="*/ 896801 w 5165334"/>
                <a:gd name="connsiteY53-5808" fmla="*/ 4193537 h 6164838"/>
                <a:gd name="connsiteX54-5809" fmla="*/ 895964 w 5165334"/>
                <a:gd name="connsiteY54-5810" fmla="*/ 4151111 h 6164838"/>
                <a:gd name="connsiteX55-5811" fmla="*/ 857167 w 5165334"/>
                <a:gd name="connsiteY55-5812" fmla="*/ 4069050 h 6164838"/>
                <a:gd name="connsiteX56-5813" fmla="*/ 833720 w 5165334"/>
                <a:gd name="connsiteY56-5814" fmla="*/ 3974706 h 6164838"/>
                <a:gd name="connsiteX57-5815" fmla="*/ 813066 w 5165334"/>
                <a:gd name="connsiteY57-5816" fmla="*/ 3911625 h 6164838"/>
                <a:gd name="connsiteX58-5817" fmla="*/ 768685 w 5165334"/>
                <a:gd name="connsiteY58-5818" fmla="*/ 3861941 h 6164838"/>
                <a:gd name="connsiteX59-5819" fmla="*/ 739936 w 5165334"/>
                <a:gd name="connsiteY59-5820" fmla="*/ 3799697 h 6164838"/>
                <a:gd name="connsiteX60-5821" fmla="*/ 701137 w 5165334"/>
                <a:gd name="connsiteY60-5822" fmla="*/ 3751689 h 6164838"/>
                <a:gd name="connsiteX61-5823" fmla="*/ 682437 w 5165334"/>
                <a:gd name="connsiteY61-5824" fmla="*/ 3651484 h 6164838"/>
                <a:gd name="connsiteX62-5825" fmla="*/ 670714 w 5165334"/>
                <a:gd name="connsiteY62-5826" fmla="*/ 3604592 h 6164838"/>
                <a:gd name="connsiteX63-5827" fmla="*/ 647268 w 5165334"/>
                <a:gd name="connsiteY63-5828" fmla="*/ 3487361 h 6164838"/>
                <a:gd name="connsiteX64-5829" fmla="*/ 595629 w 5165334"/>
                <a:gd name="connsiteY64-5830" fmla="*/ 3171117 h 6164838"/>
                <a:gd name="connsiteX65-5831" fmla="*/ 580278 w 5165334"/>
                <a:gd name="connsiteY65-5832" fmla="*/ 3072867 h 6164838"/>
                <a:gd name="connsiteX66-5833" fmla="*/ 549575 w 5165334"/>
                <a:gd name="connsiteY66-5834" fmla="*/ 2963730 h 6164838"/>
                <a:gd name="connsiteX67-5835" fmla="*/ 490680 w 5165334"/>
                <a:gd name="connsiteY67-5836" fmla="*/ 2676235 h 6164838"/>
                <a:gd name="connsiteX68-5837" fmla="*/ 475329 w 5165334"/>
                <a:gd name="connsiteY68-5838" fmla="*/ 2564867 h 6164838"/>
                <a:gd name="connsiteX69-5839" fmla="*/ 488168 w 5165334"/>
                <a:gd name="connsiteY69-5840" fmla="*/ 2438146 h 6164838"/>
                <a:gd name="connsiteX70-5841" fmla="*/ 476446 w 5165334"/>
                <a:gd name="connsiteY70-5842" fmla="*/ 2319520 h 6164838"/>
                <a:gd name="connsiteX71-5843" fmla="*/ 463886 w 5165334"/>
                <a:gd name="connsiteY71-5844" fmla="*/ 2252810 h 6164838"/>
                <a:gd name="connsiteX72-5845" fmla="*/ 466677 w 5165334"/>
                <a:gd name="connsiteY72-5846" fmla="*/ 2183308 h 6164838"/>
                <a:gd name="connsiteX73-5847" fmla="*/ 436252 w 5165334"/>
                <a:gd name="connsiteY73-5848" fmla="*/ 2010254 h 6164838"/>
                <a:gd name="connsiteX74-5849" fmla="*/ 436252 w 5165334"/>
                <a:gd name="connsiteY74-5850" fmla="*/ 1822684 h 6164838"/>
                <a:gd name="connsiteX75-5851" fmla="*/ 424529 w 5165334"/>
                <a:gd name="connsiteY75-5852" fmla="*/ 1752346 h 6164838"/>
                <a:gd name="connsiteX76-5853" fmla="*/ 389360 w 5165334"/>
                <a:gd name="connsiteY76-5854" fmla="*/ 1635115 h 6164838"/>
                <a:gd name="connsiteX77-5855" fmla="*/ 377637 w 5165334"/>
                <a:gd name="connsiteY77-5856" fmla="*/ 1482715 h 6164838"/>
                <a:gd name="connsiteX78-5857" fmla="*/ 330744 w 5165334"/>
                <a:gd name="connsiteY78-5858" fmla="*/ 1564777 h 6164838"/>
                <a:gd name="connsiteX79-5859" fmla="*/ 283851 w 5165334"/>
                <a:gd name="connsiteY79-5860" fmla="*/ 1529608 h 6164838"/>
                <a:gd name="connsiteX80-5861" fmla="*/ 272129 w 5165334"/>
                <a:gd name="connsiteY80-5862" fmla="*/ 1400653 h 6164838"/>
                <a:gd name="connsiteX81-5863" fmla="*/ 260406 w 5165334"/>
                <a:gd name="connsiteY81-5864" fmla="*/ 1236530 h 6164838"/>
                <a:gd name="connsiteX82-5865" fmla="*/ 248683 w 5165334"/>
                <a:gd name="connsiteY82-5866" fmla="*/ 1201361 h 6164838"/>
                <a:gd name="connsiteX83-5867" fmla="*/ 178345 w 5165334"/>
                <a:gd name="connsiteY83-5868" fmla="*/ 1224807 h 6164838"/>
                <a:gd name="connsiteX84-5869" fmla="*/ 143175 w 5165334"/>
                <a:gd name="connsiteY84-5870" fmla="*/ 1048962 h 6164838"/>
                <a:gd name="connsiteX85-5871" fmla="*/ 143175 w 5165334"/>
                <a:gd name="connsiteY85-5872" fmla="*/ 920007 h 6164838"/>
                <a:gd name="connsiteX86-5873" fmla="*/ 143175 w 5165334"/>
                <a:gd name="connsiteY86-5874" fmla="*/ 779330 h 6164838"/>
                <a:gd name="connsiteX87-5875" fmla="*/ 119729 w 5165334"/>
                <a:gd name="connsiteY87-5876" fmla="*/ 662100 h 6164838"/>
                <a:gd name="connsiteX88-5877" fmla="*/ 96283 w 5165334"/>
                <a:gd name="connsiteY88-5878" fmla="*/ 580038 h 6164838"/>
                <a:gd name="connsiteX89-5879" fmla="*/ 61114 w 5165334"/>
                <a:gd name="connsiteY89-5880" fmla="*/ 556592 h 6164838"/>
                <a:gd name="connsiteX90-5881" fmla="*/ 49391 w 5165334"/>
                <a:gd name="connsiteY90-5882" fmla="*/ 462807 h 6164838"/>
                <a:gd name="connsiteX91-5883" fmla="*/ 2499 w 5165334"/>
                <a:gd name="connsiteY91-5884" fmla="*/ 333853 h 6164838"/>
                <a:gd name="connsiteX92-5885" fmla="*/ 14221 w 5165334"/>
                <a:gd name="connsiteY92-5886" fmla="*/ 64223 h 6164838"/>
                <a:gd name="connsiteX93-5887" fmla="*/ 37668 w 5165334"/>
                <a:gd name="connsiteY93-5888" fmla="*/ 64223 h 6164838"/>
                <a:gd name="connsiteX94-5889" fmla="*/ 67820 w 5165334"/>
                <a:gd name="connsiteY94-5890" fmla="*/ 0 h 6164838"/>
                <a:gd name="connsiteX0-5891" fmla="*/ 951435 w 5165334"/>
                <a:gd name="connsiteY0-5892" fmla="*/ 4233618 h 6164838"/>
                <a:gd name="connsiteX1-5893" fmla="*/ 953914 w 5165334"/>
                <a:gd name="connsiteY1-5894" fmla="*/ 4243269 h 6164838"/>
                <a:gd name="connsiteX2-5895" fmla="*/ 951435 w 5165334"/>
                <a:gd name="connsiteY2-5896" fmla="*/ 4233618 h 6164838"/>
                <a:gd name="connsiteX3-5897" fmla="*/ 67820 w 5165334"/>
                <a:gd name="connsiteY3-5898" fmla="*/ 0 h 6164838"/>
                <a:gd name="connsiteX4-5899" fmla="*/ 5165334 w 5165334"/>
                <a:gd name="connsiteY4-5900" fmla="*/ 0 h 6164838"/>
                <a:gd name="connsiteX5-5901" fmla="*/ 5165334 w 5165334"/>
                <a:gd name="connsiteY5-5902" fmla="*/ 5907369 h 6164838"/>
                <a:gd name="connsiteX6-5903" fmla="*/ 5102037 w 5165334"/>
                <a:gd name="connsiteY6-5904" fmla="*/ 5949207 h 6164838"/>
                <a:gd name="connsiteX7-5905" fmla="*/ 5066868 w 5165334"/>
                <a:gd name="connsiteY7-5906" fmla="*/ 5960930 h 6164838"/>
                <a:gd name="connsiteX8-5907" fmla="*/ 4996529 w 5165334"/>
                <a:gd name="connsiteY8-5908" fmla="*/ 6007823 h 6164838"/>
                <a:gd name="connsiteX9-5909" fmla="*/ 4879298 w 5165334"/>
                <a:gd name="connsiteY9-5910" fmla="*/ 6019546 h 6164838"/>
                <a:gd name="connsiteX10-5911" fmla="*/ 4808960 w 5165334"/>
                <a:gd name="connsiteY10-5912" fmla="*/ 6031269 h 6164838"/>
                <a:gd name="connsiteX11-5913" fmla="*/ 4762068 w 5165334"/>
                <a:gd name="connsiteY11-5914" fmla="*/ 6042992 h 6164838"/>
                <a:gd name="connsiteX12-5915" fmla="*/ 4422098 w 5165334"/>
                <a:gd name="connsiteY12-5916" fmla="*/ 6066438 h 6164838"/>
                <a:gd name="connsiteX13-5917" fmla="*/ 3882837 w 5165334"/>
                <a:gd name="connsiteY13-5918" fmla="*/ 6078161 h 6164838"/>
                <a:gd name="connsiteX14-5919" fmla="*/ 3824221 w 5165334"/>
                <a:gd name="connsiteY14-5920" fmla="*/ 6089884 h 6164838"/>
                <a:gd name="connsiteX15-5921" fmla="*/ 3636652 w 5165334"/>
                <a:gd name="connsiteY15-5922" fmla="*/ 6113330 h 6164838"/>
                <a:gd name="connsiteX16-5923" fmla="*/ 3566314 w 5165334"/>
                <a:gd name="connsiteY16-5924" fmla="*/ 6125054 h 6164838"/>
                <a:gd name="connsiteX17-5925" fmla="*/ 3027052 w 5165334"/>
                <a:gd name="connsiteY17-5926" fmla="*/ 6113330 h 6164838"/>
                <a:gd name="connsiteX18-5927" fmla="*/ 2827760 w 5165334"/>
                <a:gd name="connsiteY18-5928" fmla="*/ 6089884 h 6164838"/>
                <a:gd name="connsiteX19-5929" fmla="*/ 2780868 w 5165334"/>
                <a:gd name="connsiteY19-5930" fmla="*/ 6078161 h 6164838"/>
                <a:gd name="connsiteX20-5931" fmla="*/ 2640191 w 5165334"/>
                <a:gd name="connsiteY20-5932" fmla="*/ 6054715 h 6164838"/>
                <a:gd name="connsiteX21-5933" fmla="*/ 2581575 w 5165334"/>
                <a:gd name="connsiteY21-5934" fmla="*/ 6031269 h 6164838"/>
                <a:gd name="connsiteX22-5935" fmla="*/ 2405729 w 5165334"/>
                <a:gd name="connsiteY22-5936" fmla="*/ 6019546 h 6164838"/>
                <a:gd name="connsiteX23-5937" fmla="*/ 2370560 w 5165334"/>
                <a:gd name="connsiteY23-5938" fmla="*/ 6007823 h 6164838"/>
                <a:gd name="connsiteX24-5939" fmla="*/ 2323668 w 5165334"/>
                <a:gd name="connsiteY24-5940" fmla="*/ 5996100 h 6164838"/>
                <a:gd name="connsiteX25-5941" fmla="*/ 2241606 w 5165334"/>
                <a:gd name="connsiteY25-5942" fmla="*/ 5984377 h 6164838"/>
                <a:gd name="connsiteX26-5943" fmla="*/ 2007144 w 5165334"/>
                <a:gd name="connsiteY26-5944" fmla="*/ 5972654 h 6164838"/>
                <a:gd name="connsiteX27-5945" fmla="*/ 1925083 w 5165334"/>
                <a:gd name="connsiteY27-5946" fmla="*/ 5960930 h 6164838"/>
                <a:gd name="connsiteX28-5947" fmla="*/ 1725791 w 5165334"/>
                <a:gd name="connsiteY28-5948" fmla="*/ 5949207 h 6164838"/>
                <a:gd name="connsiteX29-5949" fmla="*/ 1702344 w 5165334"/>
                <a:gd name="connsiteY29-5950" fmla="*/ 5831977 h 6164838"/>
                <a:gd name="connsiteX30-5951" fmla="*/ 1643729 w 5165334"/>
                <a:gd name="connsiteY30-5952" fmla="*/ 5714746 h 6164838"/>
                <a:gd name="connsiteX31-5953" fmla="*/ 1608560 w 5165334"/>
                <a:gd name="connsiteY31-5954" fmla="*/ 5492007 h 6164838"/>
                <a:gd name="connsiteX32-5955" fmla="*/ 1585114 w 5165334"/>
                <a:gd name="connsiteY32-5956" fmla="*/ 5421669 h 6164838"/>
                <a:gd name="connsiteX33-5957" fmla="*/ 1563508 w 5165334"/>
                <a:gd name="connsiteY33-5958" fmla="*/ 5392704 h 6164838"/>
                <a:gd name="connsiteX34-5959" fmla="*/ 1549944 w 5165334"/>
                <a:gd name="connsiteY34-5960" fmla="*/ 5351330 h 6164838"/>
                <a:gd name="connsiteX35-5961" fmla="*/ 1456160 w 5165334"/>
                <a:gd name="connsiteY35-5962" fmla="*/ 5339607 h 6164838"/>
                <a:gd name="connsiteX36-5963" fmla="*/ 1385821 w 5165334"/>
                <a:gd name="connsiteY36-5964" fmla="*/ 5245823 h 6164838"/>
                <a:gd name="connsiteX37-5965" fmla="*/ 1350652 w 5165334"/>
                <a:gd name="connsiteY37-5966" fmla="*/ 4917577 h 6164838"/>
                <a:gd name="connsiteX38-5967" fmla="*/ 1337880 w 5165334"/>
                <a:gd name="connsiteY38-5968" fmla="*/ 4866087 h 6164838"/>
                <a:gd name="connsiteX39-5969" fmla="*/ 1335800 w 5165334"/>
                <a:gd name="connsiteY39-5970" fmla="*/ 4857452 h 6164838"/>
                <a:gd name="connsiteX40-5971" fmla="*/ 1336066 w 5165334"/>
                <a:gd name="connsiteY40-5972" fmla="*/ 4858641 h 6164838"/>
                <a:gd name="connsiteX41-5973" fmla="*/ 1337880 w 5165334"/>
                <a:gd name="connsiteY41-5974" fmla="*/ 4866087 h 6164838"/>
                <a:gd name="connsiteX42-5975" fmla="*/ 1327206 w 5165334"/>
                <a:gd name="connsiteY42-5976" fmla="*/ 4835515 h 6164838"/>
                <a:gd name="connsiteX43-5977" fmla="*/ 1315483 w 5165334"/>
                <a:gd name="connsiteY43-5978" fmla="*/ 4788623 h 6164838"/>
                <a:gd name="connsiteX44-5979" fmla="*/ 1303760 w 5165334"/>
                <a:gd name="connsiteY44-5980" fmla="*/ 4753454 h 6164838"/>
                <a:gd name="connsiteX45-5981" fmla="*/ 1292037 w 5165334"/>
                <a:gd name="connsiteY45-5982" fmla="*/ 4671392 h 6164838"/>
                <a:gd name="connsiteX46-5983" fmla="*/ 1233421 w 5165334"/>
                <a:gd name="connsiteY46-5984" fmla="*/ 4554161 h 6164838"/>
                <a:gd name="connsiteX47-5985" fmla="*/ 1163083 w 5165334"/>
                <a:gd name="connsiteY47-5986" fmla="*/ 4495546 h 6164838"/>
                <a:gd name="connsiteX48-5987" fmla="*/ 1096094 w 5165334"/>
                <a:gd name="connsiteY48-5988" fmla="*/ 4507549 h 6164838"/>
                <a:gd name="connsiteX49-5989" fmla="*/ 1054783 w 5165334"/>
                <a:gd name="connsiteY49-5990" fmla="*/ 4419904 h 6164838"/>
                <a:gd name="connsiteX50-5991" fmla="*/ 1026871 w 5165334"/>
                <a:gd name="connsiteY50-5992" fmla="*/ 4377478 h 6164838"/>
                <a:gd name="connsiteX51-5993" fmla="*/ 975514 w 5165334"/>
                <a:gd name="connsiteY51-5994" fmla="*/ 4284530 h 6164838"/>
                <a:gd name="connsiteX52-5995" fmla="*/ 953089 w 5165334"/>
                <a:gd name="connsiteY52-5996" fmla="*/ 4234220 h 6164838"/>
                <a:gd name="connsiteX53-5997" fmla="*/ 896801 w 5165334"/>
                <a:gd name="connsiteY53-5998" fmla="*/ 4193537 h 6164838"/>
                <a:gd name="connsiteX54-5999" fmla="*/ 895964 w 5165334"/>
                <a:gd name="connsiteY54-6000" fmla="*/ 4151111 h 6164838"/>
                <a:gd name="connsiteX55-6001" fmla="*/ 857167 w 5165334"/>
                <a:gd name="connsiteY55-6002" fmla="*/ 4069050 h 6164838"/>
                <a:gd name="connsiteX56-6003" fmla="*/ 833720 w 5165334"/>
                <a:gd name="connsiteY56-6004" fmla="*/ 3974706 h 6164838"/>
                <a:gd name="connsiteX57-6005" fmla="*/ 813066 w 5165334"/>
                <a:gd name="connsiteY57-6006" fmla="*/ 3911625 h 6164838"/>
                <a:gd name="connsiteX58-6007" fmla="*/ 768685 w 5165334"/>
                <a:gd name="connsiteY58-6008" fmla="*/ 3861941 h 6164838"/>
                <a:gd name="connsiteX59-6009" fmla="*/ 739936 w 5165334"/>
                <a:gd name="connsiteY59-6010" fmla="*/ 3799697 h 6164838"/>
                <a:gd name="connsiteX60-6011" fmla="*/ 701137 w 5165334"/>
                <a:gd name="connsiteY60-6012" fmla="*/ 3751689 h 6164838"/>
                <a:gd name="connsiteX61-6013" fmla="*/ 682437 w 5165334"/>
                <a:gd name="connsiteY61-6014" fmla="*/ 3651484 h 6164838"/>
                <a:gd name="connsiteX62-6015" fmla="*/ 670714 w 5165334"/>
                <a:gd name="connsiteY62-6016" fmla="*/ 3604592 h 6164838"/>
                <a:gd name="connsiteX63-6017" fmla="*/ 647268 w 5165334"/>
                <a:gd name="connsiteY63-6018" fmla="*/ 3487361 h 6164838"/>
                <a:gd name="connsiteX64-6019" fmla="*/ 595629 w 5165334"/>
                <a:gd name="connsiteY64-6020" fmla="*/ 3171117 h 6164838"/>
                <a:gd name="connsiteX65-6021" fmla="*/ 580278 w 5165334"/>
                <a:gd name="connsiteY65-6022" fmla="*/ 3072867 h 6164838"/>
                <a:gd name="connsiteX66-6023" fmla="*/ 549575 w 5165334"/>
                <a:gd name="connsiteY66-6024" fmla="*/ 2963730 h 6164838"/>
                <a:gd name="connsiteX67-6025" fmla="*/ 490680 w 5165334"/>
                <a:gd name="connsiteY67-6026" fmla="*/ 2676235 h 6164838"/>
                <a:gd name="connsiteX68-6027" fmla="*/ 475329 w 5165334"/>
                <a:gd name="connsiteY68-6028" fmla="*/ 2564867 h 6164838"/>
                <a:gd name="connsiteX69-6029" fmla="*/ 488168 w 5165334"/>
                <a:gd name="connsiteY69-6030" fmla="*/ 2438146 h 6164838"/>
                <a:gd name="connsiteX70-6031" fmla="*/ 476446 w 5165334"/>
                <a:gd name="connsiteY70-6032" fmla="*/ 2319520 h 6164838"/>
                <a:gd name="connsiteX71-6033" fmla="*/ 463886 w 5165334"/>
                <a:gd name="connsiteY71-6034" fmla="*/ 2252810 h 6164838"/>
                <a:gd name="connsiteX72-6035" fmla="*/ 466677 w 5165334"/>
                <a:gd name="connsiteY72-6036" fmla="*/ 2183308 h 6164838"/>
                <a:gd name="connsiteX73-6037" fmla="*/ 436252 w 5165334"/>
                <a:gd name="connsiteY73-6038" fmla="*/ 2010254 h 6164838"/>
                <a:gd name="connsiteX74-6039" fmla="*/ 436252 w 5165334"/>
                <a:gd name="connsiteY74-6040" fmla="*/ 1822684 h 6164838"/>
                <a:gd name="connsiteX75-6041" fmla="*/ 424529 w 5165334"/>
                <a:gd name="connsiteY75-6042" fmla="*/ 1752346 h 6164838"/>
                <a:gd name="connsiteX76-6043" fmla="*/ 389360 w 5165334"/>
                <a:gd name="connsiteY76-6044" fmla="*/ 1635115 h 6164838"/>
                <a:gd name="connsiteX77-6045" fmla="*/ 377637 w 5165334"/>
                <a:gd name="connsiteY77-6046" fmla="*/ 1482715 h 6164838"/>
                <a:gd name="connsiteX78-6047" fmla="*/ 330744 w 5165334"/>
                <a:gd name="connsiteY78-6048" fmla="*/ 1564777 h 6164838"/>
                <a:gd name="connsiteX79-6049" fmla="*/ 283851 w 5165334"/>
                <a:gd name="connsiteY79-6050" fmla="*/ 1529608 h 6164838"/>
                <a:gd name="connsiteX80-6051" fmla="*/ 272129 w 5165334"/>
                <a:gd name="connsiteY80-6052" fmla="*/ 1400653 h 6164838"/>
                <a:gd name="connsiteX81-6053" fmla="*/ 260406 w 5165334"/>
                <a:gd name="connsiteY81-6054" fmla="*/ 1236530 h 6164838"/>
                <a:gd name="connsiteX82-6055" fmla="*/ 248683 w 5165334"/>
                <a:gd name="connsiteY82-6056" fmla="*/ 1201361 h 6164838"/>
                <a:gd name="connsiteX83-6057" fmla="*/ 178345 w 5165334"/>
                <a:gd name="connsiteY83-6058" fmla="*/ 1224807 h 6164838"/>
                <a:gd name="connsiteX84-6059" fmla="*/ 143175 w 5165334"/>
                <a:gd name="connsiteY84-6060" fmla="*/ 1048962 h 6164838"/>
                <a:gd name="connsiteX85-6061" fmla="*/ 143175 w 5165334"/>
                <a:gd name="connsiteY85-6062" fmla="*/ 920007 h 6164838"/>
                <a:gd name="connsiteX86-6063" fmla="*/ 143175 w 5165334"/>
                <a:gd name="connsiteY86-6064" fmla="*/ 779330 h 6164838"/>
                <a:gd name="connsiteX87-6065" fmla="*/ 119729 w 5165334"/>
                <a:gd name="connsiteY87-6066" fmla="*/ 662100 h 6164838"/>
                <a:gd name="connsiteX88-6067" fmla="*/ 96283 w 5165334"/>
                <a:gd name="connsiteY88-6068" fmla="*/ 580038 h 6164838"/>
                <a:gd name="connsiteX89-6069" fmla="*/ 61114 w 5165334"/>
                <a:gd name="connsiteY89-6070" fmla="*/ 556592 h 6164838"/>
                <a:gd name="connsiteX90-6071" fmla="*/ 49391 w 5165334"/>
                <a:gd name="connsiteY90-6072" fmla="*/ 462807 h 6164838"/>
                <a:gd name="connsiteX91-6073" fmla="*/ 2499 w 5165334"/>
                <a:gd name="connsiteY91-6074" fmla="*/ 333853 h 6164838"/>
                <a:gd name="connsiteX92-6075" fmla="*/ 14221 w 5165334"/>
                <a:gd name="connsiteY92-6076" fmla="*/ 64223 h 6164838"/>
                <a:gd name="connsiteX93-6077" fmla="*/ 37668 w 5165334"/>
                <a:gd name="connsiteY93-6078" fmla="*/ 64223 h 6164838"/>
                <a:gd name="connsiteX94-6079" fmla="*/ 67820 w 5165334"/>
                <a:gd name="connsiteY94-6080" fmla="*/ 0 h 6164838"/>
                <a:gd name="connsiteX0-6081" fmla="*/ 951435 w 5165334"/>
                <a:gd name="connsiteY0-6082" fmla="*/ 4233618 h 6164838"/>
                <a:gd name="connsiteX1-6083" fmla="*/ 953914 w 5165334"/>
                <a:gd name="connsiteY1-6084" fmla="*/ 4243269 h 6164838"/>
                <a:gd name="connsiteX2-6085" fmla="*/ 951435 w 5165334"/>
                <a:gd name="connsiteY2-6086" fmla="*/ 4233618 h 6164838"/>
                <a:gd name="connsiteX3-6087" fmla="*/ 67820 w 5165334"/>
                <a:gd name="connsiteY3-6088" fmla="*/ 0 h 6164838"/>
                <a:gd name="connsiteX4-6089" fmla="*/ 5165334 w 5165334"/>
                <a:gd name="connsiteY4-6090" fmla="*/ 0 h 6164838"/>
                <a:gd name="connsiteX5-6091" fmla="*/ 5165334 w 5165334"/>
                <a:gd name="connsiteY5-6092" fmla="*/ 5907369 h 6164838"/>
                <a:gd name="connsiteX6-6093" fmla="*/ 5102037 w 5165334"/>
                <a:gd name="connsiteY6-6094" fmla="*/ 5949207 h 6164838"/>
                <a:gd name="connsiteX7-6095" fmla="*/ 5066868 w 5165334"/>
                <a:gd name="connsiteY7-6096" fmla="*/ 5960930 h 6164838"/>
                <a:gd name="connsiteX8-6097" fmla="*/ 4996529 w 5165334"/>
                <a:gd name="connsiteY8-6098" fmla="*/ 6007823 h 6164838"/>
                <a:gd name="connsiteX9-6099" fmla="*/ 4879298 w 5165334"/>
                <a:gd name="connsiteY9-6100" fmla="*/ 6019546 h 6164838"/>
                <a:gd name="connsiteX10-6101" fmla="*/ 4808960 w 5165334"/>
                <a:gd name="connsiteY10-6102" fmla="*/ 6031269 h 6164838"/>
                <a:gd name="connsiteX11-6103" fmla="*/ 4762068 w 5165334"/>
                <a:gd name="connsiteY11-6104" fmla="*/ 6042992 h 6164838"/>
                <a:gd name="connsiteX12-6105" fmla="*/ 4422098 w 5165334"/>
                <a:gd name="connsiteY12-6106" fmla="*/ 6066438 h 6164838"/>
                <a:gd name="connsiteX13-6107" fmla="*/ 3882837 w 5165334"/>
                <a:gd name="connsiteY13-6108" fmla="*/ 6078161 h 6164838"/>
                <a:gd name="connsiteX14-6109" fmla="*/ 3824221 w 5165334"/>
                <a:gd name="connsiteY14-6110" fmla="*/ 6089884 h 6164838"/>
                <a:gd name="connsiteX15-6111" fmla="*/ 3636652 w 5165334"/>
                <a:gd name="connsiteY15-6112" fmla="*/ 6113330 h 6164838"/>
                <a:gd name="connsiteX16-6113" fmla="*/ 3566314 w 5165334"/>
                <a:gd name="connsiteY16-6114" fmla="*/ 6125054 h 6164838"/>
                <a:gd name="connsiteX17-6115" fmla="*/ 3027052 w 5165334"/>
                <a:gd name="connsiteY17-6116" fmla="*/ 6113330 h 6164838"/>
                <a:gd name="connsiteX18-6117" fmla="*/ 2827760 w 5165334"/>
                <a:gd name="connsiteY18-6118" fmla="*/ 6089884 h 6164838"/>
                <a:gd name="connsiteX19-6119" fmla="*/ 2780868 w 5165334"/>
                <a:gd name="connsiteY19-6120" fmla="*/ 6078161 h 6164838"/>
                <a:gd name="connsiteX20-6121" fmla="*/ 2640191 w 5165334"/>
                <a:gd name="connsiteY20-6122" fmla="*/ 6054715 h 6164838"/>
                <a:gd name="connsiteX21-6123" fmla="*/ 2581575 w 5165334"/>
                <a:gd name="connsiteY21-6124" fmla="*/ 6031269 h 6164838"/>
                <a:gd name="connsiteX22-6125" fmla="*/ 2405729 w 5165334"/>
                <a:gd name="connsiteY22-6126" fmla="*/ 6019546 h 6164838"/>
                <a:gd name="connsiteX23-6127" fmla="*/ 2370560 w 5165334"/>
                <a:gd name="connsiteY23-6128" fmla="*/ 6007823 h 6164838"/>
                <a:gd name="connsiteX24-6129" fmla="*/ 2323668 w 5165334"/>
                <a:gd name="connsiteY24-6130" fmla="*/ 5996100 h 6164838"/>
                <a:gd name="connsiteX25-6131" fmla="*/ 2241606 w 5165334"/>
                <a:gd name="connsiteY25-6132" fmla="*/ 5984377 h 6164838"/>
                <a:gd name="connsiteX26-6133" fmla="*/ 2007144 w 5165334"/>
                <a:gd name="connsiteY26-6134" fmla="*/ 5972654 h 6164838"/>
                <a:gd name="connsiteX27-6135" fmla="*/ 1925083 w 5165334"/>
                <a:gd name="connsiteY27-6136" fmla="*/ 5960930 h 6164838"/>
                <a:gd name="connsiteX28-6137" fmla="*/ 1725791 w 5165334"/>
                <a:gd name="connsiteY28-6138" fmla="*/ 5949207 h 6164838"/>
                <a:gd name="connsiteX29-6139" fmla="*/ 1702344 w 5165334"/>
                <a:gd name="connsiteY29-6140" fmla="*/ 5831977 h 6164838"/>
                <a:gd name="connsiteX30-6141" fmla="*/ 1643729 w 5165334"/>
                <a:gd name="connsiteY30-6142" fmla="*/ 5714746 h 6164838"/>
                <a:gd name="connsiteX31-6143" fmla="*/ 1608560 w 5165334"/>
                <a:gd name="connsiteY31-6144" fmla="*/ 5492007 h 6164838"/>
                <a:gd name="connsiteX32-6145" fmla="*/ 1585114 w 5165334"/>
                <a:gd name="connsiteY32-6146" fmla="*/ 5421669 h 6164838"/>
                <a:gd name="connsiteX33-6147" fmla="*/ 1563508 w 5165334"/>
                <a:gd name="connsiteY33-6148" fmla="*/ 5392704 h 6164838"/>
                <a:gd name="connsiteX34-6149" fmla="*/ 1549944 w 5165334"/>
                <a:gd name="connsiteY34-6150" fmla="*/ 5351330 h 6164838"/>
                <a:gd name="connsiteX35-6151" fmla="*/ 1456160 w 5165334"/>
                <a:gd name="connsiteY35-6152" fmla="*/ 5339607 h 6164838"/>
                <a:gd name="connsiteX36-6153" fmla="*/ 1385821 w 5165334"/>
                <a:gd name="connsiteY36-6154" fmla="*/ 5245823 h 6164838"/>
                <a:gd name="connsiteX37-6155" fmla="*/ 1350652 w 5165334"/>
                <a:gd name="connsiteY37-6156" fmla="*/ 4917577 h 6164838"/>
                <a:gd name="connsiteX38-6157" fmla="*/ 1337880 w 5165334"/>
                <a:gd name="connsiteY38-6158" fmla="*/ 4866087 h 6164838"/>
                <a:gd name="connsiteX39-6159" fmla="*/ 1335800 w 5165334"/>
                <a:gd name="connsiteY39-6160" fmla="*/ 4857452 h 6164838"/>
                <a:gd name="connsiteX40-6161" fmla="*/ 1336066 w 5165334"/>
                <a:gd name="connsiteY40-6162" fmla="*/ 4858641 h 6164838"/>
                <a:gd name="connsiteX41-6163" fmla="*/ 1337880 w 5165334"/>
                <a:gd name="connsiteY41-6164" fmla="*/ 4866087 h 6164838"/>
                <a:gd name="connsiteX42-6165" fmla="*/ 1327206 w 5165334"/>
                <a:gd name="connsiteY42-6166" fmla="*/ 4835515 h 6164838"/>
                <a:gd name="connsiteX43-6167" fmla="*/ 1315483 w 5165334"/>
                <a:gd name="connsiteY43-6168" fmla="*/ 4788623 h 6164838"/>
                <a:gd name="connsiteX44-6169" fmla="*/ 1303760 w 5165334"/>
                <a:gd name="connsiteY44-6170" fmla="*/ 4753454 h 6164838"/>
                <a:gd name="connsiteX45-6171" fmla="*/ 1292037 w 5165334"/>
                <a:gd name="connsiteY45-6172" fmla="*/ 4671392 h 6164838"/>
                <a:gd name="connsiteX46-6173" fmla="*/ 1233421 w 5165334"/>
                <a:gd name="connsiteY46-6174" fmla="*/ 4554161 h 6164838"/>
                <a:gd name="connsiteX47-6175" fmla="*/ 1148569 w 5165334"/>
                <a:gd name="connsiteY47-6176" fmla="*/ 4524575 h 6164838"/>
                <a:gd name="connsiteX48-6177" fmla="*/ 1096094 w 5165334"/>
                <a:gd name="connsiteY48-6178" fmla="*/ 4507549 h 6164838"/>
                <a:gd name="connsiteX49-6179" fmla="*/ 1054783 w 5165334"/>
                <a:gd name="connsiteY49-6180" fmla="*/ 4419904 h 6164838"/>
                <a:gd name="connsiteX50-6181" fmla="*/ 1026871 w 5165334"/>
                <a:gd name="connsiteY50-6182" fmla="*/ 4377478 h 6164838"/>
                <a:gd name="connsiteX51-6183" fmla="*/ 975514 w 5165334"/>
                <a:gd name="connsiteY51-6184" fmla="*/ 4284530 h 6164838"/>
                <a:gd name="connsiteX52-6185" fmla="*/ 953089 w 5165334"/>
                <a:gd name="connsiteY52-6186" fmla="*/ 4234220 h 6164838"/>
                <a:gd name="connsiteX53-6187" fmla="*/ 896801 w 5165334"/>
                <a:gd name="connsiteY53-6188" fmla="*/ 4193537 h 6164838"/>
                <a:gd name="connsiteX54-6189" fmla="*/ 895964 w 5165334"/>
                <a:gd name="connsiteY54-6190" fmla="*/ 4151111 h 6164838"/>
                <a:gd name="connsiteX55-6191" fmla="*/ 857167 w 5165334"/>
                <a:gd name="connsiteY55-6192" fmla="*/ 4069050 h 6164838"/>
                <a:gd name="connsiteX56-6193" fmla="*/ 833720 w 5165334"/>
                <a:gd name="connsiteY56-6194" fmla="*/ 3974706 h 6164838"/>
                <a:gd name="connsiteX57-6195" fmla="*/ 813066 w 5165334"/>
                <a:gd name="connsiteY57-6196" fmla="*/ 3911625 h 6164838"/>
                <a:gd name="connsiteX58-6197" fmla="*/ 768685 w 5165334"/>
                <a:gd name="connsiteY58-6198" fmla="*/ 3861941 h 6164838"/>
                <a:gd name="connsiteX59-6199" fmla="*/ 739936 w 5165334"/>
                <a:gd name="connsiteY59-6200" fmla="*/ 3799697 h 6164838"/>
                <a:gd name="connsiteX60-6201" fmla="*/ 701137 w 5165334"/>
                <a:gd name="connsiteY60-6202" fmla="*/ 3751689 h 6164838"/>
                <a:gd name="connsiteX61-6203" fmla="*/ 682437 w 5165334"/>
                <a:gd name="connsiteY61-6204" fmla="*/ 3651484 h 6164838"/>
                <a:gd name="connsiteX62-6205" fmla="*/ 670714 w 5165334"/>
                <a:gd name="connsiteY62-6206" fmla="*/ 3604592 h 6164838"/>
                <a:gd name="connsiteX63-6207" fmla="*/ 647268 w 5165334"/>
                <a:gd name="connsiteY63-6208" fmla="*/ 3487361 h 6164838"/>
                <a:gd name="connsiteX64-6209" fmla="*/ 595629 w 5165334"/>
                <a:gd name="connsiteY64-6210" fmla="*/ 3171117 h 6164838"/>
                <a:gd name="connsiteX65-6211" fmla="*/ 580278 w 5165334"/>
                <a:gd name="connsiteY65-6212" fmla="*/ 3072867 h 6164838"/>
                <a:gd name="connsiteX66-6213" fmla="*/ 549575 w 5165334"/>
                <a:gd name="connsiteY66-6214" fmla="*/ 2963730 h 6164838"/>
                <a:gd name="connsiteX67-6215" fmla="*/ 490680 w 5165334"/>
                <a:gd name="connsiteY67-6216" fmla="*/ 2676235 h 6164838"/>
                <a:gd name="connsiteX68-6217" fmla="*/ 475329 w 5165334"/>
                <a:gd name="connsiteY68-6218" fmla="*/ 2564867 h 6164838"/>
                <a:gd name="connsiteX69-6219" fmla="*/ 488168 w 5165334"/>
                <a:gd name="connsiteY69-6220" fmla="*/ 2438146 h 6164838"/>
                <a:gd name="connsiteX70-6221" fmla="*/ 476446 w 5165334"/>
                <a:gd name="connsiteY70-6222" fmla="*/ 2319520 h 6164838"/>
                <a:gd name="connsiteX71-6223" fmla="*/ 463886 w 5165334"/>
                <a:gd name="connsiteY71-6224" fmla="*/ 2252810 h 6164838"/>
                <a:gd name="connsiteX72-6225" fmla="*/ 466677 w 5165334"/>
                <a:gd name="connsiteY72-6226" fmla="*/ 2183308 h 6164838"/>
                <a:gd name="connsiteX73-6227" fmla="*/ 436252 w 5165334"/>
                <a:gd name="connsiteY73-6228" fmla="*/ 2010254 h 6164838"/>
                <a:gd name="connsiteX74-6229" fmla="*/ 436252 w 5165334"/>
                <a:gd name="connsiteY74-6230" fmla="*/ 1822684 h 6164838"/>
                <a:gd name="connsiteX75-6231" fmla="*/ 424529 w 5165334"/>
                <a:gd name="connsiteY75-6232" fmla="*/ 1752346 h 6164838"/>
                <a:gd name="connsiteX76-6233" fmla="*/ 389360 w 5165334"/>
                <a:gd name="connsiteY76-6234" fmla="*/ 1635115 h 6164838"/>
                <a:gd name="connsiteX77-6235" fmla="*/ 377637 w 5165334"/>
                <a:gd name="connsiteY77-6236" fmla="*/ 1482715 h 6164838"/>
                <a:gd name="connsiteX78-6237" fmla="*/ 330744 w 5165334"/>
                <a:gd name="connsiteY78-6238" fmla="*/ 1564777 h 6164838"/>
                <a:gd name="connsiteX79-6239" fmla="*/ 283851 w 5165334"/>
                <a:gd name="connsiteY79-6240" fmla="*/ 1529608 h 6164838"/>
                <a:gd name="connsiteX80-6241" fmla="*/ 272129 w 5165334"/>
                <a:gd name="connsiteY80-6242" fmla="*/ 1400653 h 6164838"/>
                <a:gd name="connsiteX81-6243" fmla="*/ 260406 w 5165334"/>
                <a:gd name="connsiteY81-6244" fmla="*/ 1236530 h 6164838"/>
                <a:gd name="connsiteX82-6245" fmla="*/ 248683 w 5165334"/>
                <a:gd name="connsiteY82-6246" fmla="*/ 1201361 h 6164838"/>
                <a:gd name="connsiteX83-6247" fmla="*/ 178345 w 5165334"/>
                <a:gd name="connsiteY83-6248" fmla="*/ 1224807 h 6164838"/>
                <a:gd name="connsiteX84-6249" fmla="*/ 143175 w 5165334"/>
                <a:gd name="connsiteY84-6250" fmla="*/ 1048962 h 6164838"/>
                <a:gd name="connsiteX85-6251" fmla="*/ 143175 w 5165334"/>
                <a:gd name="connsiteY85-6252" fmla="*/ 920007 h 6164838"/>
                <a:gd name="connsiteX86-6253" fmla="*/ 143175 w 5165334"/>
                <a:gd name="connsiteY86-6254" fmla="*/ 779330 h 6164838"/>
                <a:gd name="connsiteX87-6255" fmla="*/ 119729 w 5165334"/>
                <a:gd name="connsiteY87-6256" fmla="*/ 662100 h 6164838"/>
                <a:gd name="connsiteX88-6257" fmla="*/ 96283 w 5165334"/>
                <a:gd name="connsiteY88-6258" fmla="*/ 580038 h 6164838"/>
                <a:gd name="connsiteX89-6259" fmla="*/ 61114 w 5165334"/>
                <a:gd name="connsiteY89-6260" fmla="*/ 556592 h 6164838"/>
                <a:gd name="connsiteX90-6261" fmla="*/ 49391 w 5165334"/>
                <a:gd name="connsiteY90-6262" fmla="*/ 462807 h 6164838"/>
                <a:gd name="connsiteX91-6263" fmla="*/ 2499 w 5165334"/>
                <a:gd name="connsiteY91-6264" fmla="*/ 333853 h 6164838"/>
                <a:gd name="connsiteX92-6265" fmla="*/ 14221 w 5165334"/>
                <a:gd name="connsiteY92-6266" fmla="*/ 64223 h 6164838"/>
                <a:gd name="connsiteX93-6267" fmla="*/ 37668 w 5165334"/>
                <a:gd name="connsiteY93-6268" fmla="*/ 64223 h 6164838"/>
                <a:gd name="connsiteX94-6269" fmla="*/ 67820 w 5165334"/>
                <a:gd name="connsiteY94-6270" fmla="*/ 0 h 6164838"/>
                <a:gd name="connsiteX0-6271" fmla="*/ 951435 w 5165334"/>
                <a:gd name="connsiteY0-6272" fmla="*/ 4233618 h 6164838"/>
                <a:gd name="connsiteX1-6273" fmla="*/ 953914 w 5165334"/>
                <a:gd name="connsiteY1-6274" fmla="*/ 4243269 h 6164838"/>
                <a:gd name="connsiteX2-6275" fmla="*/ 951435 w 5165334"/>
                <a:gd name="connsiteY2-6276" fmla="*/ 4233618 h 6164838"/>
                <a:gd name="connsiteX3-6277" fmla="*/ 67820 w 5165334"/>
                <a:gd name="connsiteY3-6278" fmla="*/ 0 h 6164838"/>
                <a:gd name="connsiteX4-6279" fmla="*/ 5165334 w 5165334"/>
                <a:gd name="connsiteY4-6280" fmla="*/ 0 h 6164838"/>
                <a:gd name="connsiteX5-6281" fmla="*/ 5165334 w 5165334"/>
                <a:gd name="connsiteY5-6282" fmla="*/ 5907369 h 6164838"/>
                <a:gd name="connsiteX6-6283" fmla="*/ 5102037 w 5165334"/>
                <a:gd name="connsiteY6-6284" fmla="*/ 5949207 h 6164838"/>
                <a:gd name="connsiteX7-6285" fmla="*/ 5066868 w 5165334"/>
                <a:gd name="connsiteY7-6286" fmla="*/ 5960930 h 6164838"/>
                <a:gd name="connsiteX8-6287" fmla="*/ 4996529 w 5165334"/>
                <a:gd name="connsiteY8-6288" fmla="*/ 6007823 h 6164838"/>
                <a:gd name="connsiteX9-6289" fmla="*/ 4879298 w 5165334"/>
                <a:gd name="connsiteY9-6290" fmla="*/ 6019546 h 6164838"/>
                <a:gd name="connsiteX10-6291" fmla="*/ 4808960 w 5165334"/>
                <a:gd name="connsiteY10-6292" fmla="*/ 6031269 h 6164838"/>
                <a:gd name="connsiteX11-6293" fmla="*/ 4762068 w 5165334"/>
                <a:gd name="connsiteY11-6294" fmla="*/ 6042992 h 6164838"/>
                <a:gd name="connsiteX12-6295" fmla="*/ 4422098 w 5165334"/>
                <a:gd name="connsiteY12-6296" fmla="*/ 6066438 h 6164838"/>
                <a:gd name="connsiteX13-6297" fmla="*/ 3882837 w 5165334"/>
                <a:gd name="connsiteY13-6298" fmla="*/ 6078161 h 6164838"/>
                <a:gd name="connsiteX14-6299" fmla="*/ 3824221 w 5165334"/>
                <a:gd name="connsiteY14-6300" fmla="*/ 6089884 h 6164838"/>
                <a:gd name="connsiteX15-6301" fmla="*/ 3636652 w 5165334"/>
                <a:gd name="connsiteY15-6302" fmla="*/ 6113330 h 6164838"/>
                <a:gd name="connsiteX16-6303" fmla="*/ 3566314 w 5165334"/>
                <a:gd name="connsiteY16-6304" fmla="*/ 6125054 h 6164838"/>
                <a:gd name="connsiteX17-6305" fmla="*/ 3027052 w 5165334"/>
                <a:gd name="connsiteY17-6306" fmla="*/ 6113330 h 6164838"/>
                <a:gd name="connsiteX18-6307" fmla="*/ 2827760 w 5165334"/>
                <a:gd name="connsiteY18-6308" fmla="*/ 6089884 h 6164838"/>
                <a:gd name="connsiteX19-6309" fmla="*/ 2780868 w 5165334"/>
                <a:gd name="connsiteY19-6310" fmla="*/ 6078161 h 6164838"/>
                <a:gd name="connsiteX20-6311" fmla="*/ 2640191 w 5165334"/>
                <a:gd name="connsiteY20-6312" fmla="*/ 6054715 h 6164838"/>
                <a:gd name="connsiteX21-6313" fmla="*/ 2581575 w 5165334"/>
                <a:gd name="connsiteY21-6314" fmla="*/ 6031269 h 6164838"/>
                <a:gd name="connsiteX22-6315" fmla="*/ 2405729 w 5165334"/>
                <a:gd name="connsiteY22-6316" fmla="*/ 6019546 h 6164838"/>
                <a:gd name="connsiteX23-6317" fmla="*/ 2370560 w 5165334"/>
                <a:gd name="connsiteY23-6318" fmla="*/ 6007823 h 6164838"/>
                <a:gd name="connsiteX24-6319" fmla="*/ 2323668 w 5165334"/>
                <a:gd name="connsiteY24-6320" fmla="*/ 5996100 h 6164838"/>
                <a:gd name="connsiteX25-6321" fmla="*/ 2241606 w 5165334"/>
                <a:gd name="connsiteY25-6322" fmla="*/ 5984377 h 6164838"/>
                <a:gd name="connsiteX26-6323" fmla="*/ 2007144 w 5165334"/>
                <a:gd name="connsiteY26-6324" fmla="*/ 5972654 h 6164838"/>
                <a:gd name="connsiteX27-6325" fmla="*/ 1925083 w 5165334"/>
                <a:gd name="connsiteY27-6326" fmla="*/ 5960930 h 6164838"/>
                <a:gd name="connsiteX28-6327" fmla="*/ 1725791 w 5165334"/>
                <a:gd name="connsiteY28-6328" fmla="*/ 5949207 h 6164838"/>
                <a:gd name="connsiteX29-6329" fmla="*/ 1702344 w 5165334"/>
                <a:gd name="connsiteY29-6330" fmla="*/ 5831977 h 6164838"/>
                <a:gd name="connsiteX30-6331" fmla="*/ 1643729 w 5165334"/>
                <a:gd name="connsiteY30-6332" fmla="*/ 5714746 h 6164838"/>
                <a:gd name="connsiteX31-6333" fmla="*/ 1608560 w 5165334"/>
                <a:gd name="connsiteY31-6334" fmla="*/ 5492007 h 6164838"/>
                <a:gd name="connsiteX32-6335" fmla="*/ 1585114 w 5165334"/>
                <a:gd name="connsiteY32-6336" fmla="*/ 5421669 h 6164838"/>
                <a:gd name="connsiteX33-6337" fmla="*/ 1563508 w 5165334"/>
                <a:gd name="connsiteY33-6338" fmla="*/ 5392704 h 6164838"/>
                <a:gd name="connsiteX34-6339" fmla="*/ 1549944 w 5165334"/>
                <a:gd name="connsiteY34-6340" fmla="*/ 5351330 h 6164838"/>
                <a:gd name="connsiteX35-6341" fmla="*/ 1456160 w 5165334"/>
                <a:gd name="connsiteY35-6342" fmla="*/ 5339607 h 6164838"/>
                <a:gd name="connsiteX36-6343" fmla="*/ 1385821 w 5165334"/>
                <a:gd name="connsiteY36-6344" fmla="*/ 5245823 h 6164838"/>
                <a:gd name="connsiteX37-6345" fmla="*/ 1350652 w 5165334"/>
                <a:gd name="connsiteY37-6346" fmla="*/ 4917577 h 6164838"/>
                <a:gd name="connsiteX38-6347" fmla="*/ 1337880 w 5165334"/>
                <a:gd name="connsiteY38-6348" fmla="*/ 4866087 h 6164838"/>
                <a:gd name="connsiteX39-6349" fmla="*/ 1335800 w 5165334"/>
                <a:gd name="connsiteY39-6350" fmla="*/ 4857452 h 6164838"/>
                <a:gd name="connsiteX40-6351" fmla="*/ 1336066 w 5165334"/>
                <a:gd name="connsiteY40-6352" fmla="*/ 4858641 h 6164838"/>
                <a:gd name="connsiteX41-6353" fmla="*/ 1337880 w 5165334"/>
                <a:gd name="connsiteY41-6354" fmla="*/ 4866087 h 6164838"/>
                <a:gd name="connsiteX42-6355" fmla="*/ 1327206 w 5165334"/>
                <a:gd name="connsiteY42-6356" fmla="*/ 4835515 h 6164838"/>
                <a:gd name="connsiteX43-6357" fmla="*/ 1315483 w 5165334"/>
                <a:gd name="connsiteY43-6358" fmla="*/ 4788623 h 6164838"/>
                <a:gd name="connsiteX44-6359" fmla="*/ 1303760 w 5165334"/>
                <a:gd name="connsiteY44-6360" fmla="*/ 4753454 h 6164838"/>
                <a:gd name="connsiteX45-6361" fmla="*/ 1292037 w 5165334"/>
                <a:gd name="connsiteY45-6362" fmla="*/ 4671392 h 6164838"/>
                <a:gd name="connsiteX46-6363" fmla="*/ 1204392 w 5165334"/>
                <a:gd name="connsiteY46-6364" fmla="*/ 4597703 h 6164838"/>
                <a:gd name="connsiteX47-6365" fmla="*/ 1148569 w 5165334"/>
                <a:gd name="connsiteY47-6366" fmla="*/ 4524575 h 6164838"/>
                <a:gd name="connsiteX48-6367" fmla="*/ 1096094 w 5165334"/>
                <a:gd name="connsiteY48-6368" fmla="*/ 4507549 h 6164838"/>
                <a:gd name="connsiteX49-6369" fmla="*/ 1054783 w 5165334"/>
                <a:gd name="connsiteY49-6370" fmla="*/ 4419904 h 6164838"/>
                <a:gd name="connsiteX50-6371" fmla="*/ 1026871 w 5165334"/>
                <a:gd name="connsiteY50-6372" fmla="*/ 4377478 h 6164838"/>
                <a:gd name="connsiteX51-6373" fmla="*/ 975514 w 5165334"/>
                <a:gd name="connsiteY51-6374" fmla="*/ 4284530 h 6164838"/>
                <a:gd name="connsiteX52-6375" fmla="*/ 953089 w 5165334"/>
                <a:gd name="connsiteY52-6376" fmla="*/ 4234220 h 6164838"/>
                <a:gd name="connsiteX53-6377" fmla="*/ 896801 w 5165334"/>
                <a:gd name="connsiteY53-6378" fmla="*/ 4193537 h 6164838"/>
                <a:gd name="connsiteX54-6379" fmla="*/ 895964 w 5165334"/>
                <a:gd name="connsiteY54-6380" fmla="*/ 4151111 h 6164838"/>
                <a:gd name="connsiteX55-6381" fmla="*/ 857167 w 5165334"/>
                <a:gd name="connsiteY55-6382" fmla="*/ 4069050 h 6164838"/>
                <a:gd name="connsiteX56-6383" fmla="*/ 833720 w 5165334"/>
                <a:gd name="connsiteY56-6384" fmla="*/ 3974706 h 6164838"/>
                <a:gd name="connsiteX57-6385" fmla="*/ 813066 w 5165334"/>
                <a:gd name="connsiteY57-6386" fmla="*/ 3911625 h 6164838"/>
                <a:gd name="connsiteX58-6387" fmla="*/ 768685 w 5165334"/>
                <a:gd name="connsiteY58-6388" fmla="*/ 3861941 h 6164838"/>
                <a:gd name="connsiteX59-6389" fmla="*/ 739936 w 5165334"/>
                <a:gd name="connsiteY59-6390" fmla="*/ 3799697 h 6164838"/>
                <a:gd name="connsiteX60-6391" fmla="*/ 701137 w 5165334"/>
                <a:gd name="connsiteY60-6392" fmla="*/ 3751689 h 6164838"/>
                <a:gd name="connsiteX61-6393" fmla="*/ 682437 w 5165334"/>
                <a:gd name="connsiteY61-6394" fmla="*/ 3651484 h 6164838"/>
                <a:gd name="connsiteX62-6395" fmla="*/ 670714 w 5165334"/>
                <a:gd name="connsiteY62-6396" fmla="*/ 3604592 h 6164838"/>
                <a:gd name="connsiteX63-6397" fmla="*/ 647268 w 5165334"/>
                <a:gd name="connsiteY63-6398" fmla="*/ 3487361 h 6164838"/>
                <a:gd name="connsiteX64-6399" fmla="*/ 595629 w 5165334"/>
                <a:gd name="connsiteY64-6400" fmla="*/ 3171117 h 6164838"/>
                <a:gd name="connsiteX65-6401" fmla="*/ 580278 w 5165334"/>
                <a:gd name="connsiteY65-6402" fmla="*/ 3072867 h 6164838"/>
                <a:gd name="connsiteX66-6403" fmla="*/ 549575 w 5165334"/>
                <a:gd name="connsiteY66-6404" fmla="*/ 2963730 h 6164838"/>
                <a:gd name="connsiteX67-6405" fmla="*/ 490680 w 5165334"/>
                <a:gd name="connsiteY67-6406" fmla="*/ 2676235 h 6164838"/>
                <a:gd name="connsiteX68-6407" fmla="*/ 475329 w 5165334"/>
                <a:gd name="connsiteY68-6408" fmla="*/ 2564867 h 6164838"/>
                <a:gd name="connsiteX69-6409" fmla="*/ 488168 w 5165334"/>
                <a:gd name="connsiteY69-6410" fmla="*/ 2438146 h 6164838"/>
                <a:gd name="connsiteX70-6411" fmla="*/ 476446 w 5165334"/>
                <a:gd name="connsiteY70-6412" fmla="*/ 2319520 h 6164838"/>
                <a:gd name="connsiteX71-6413" fmla="*/ 463886 w 5165334"/>
                <a:gd name="connsiteY71-6414" fmla="*/ 2252810 h 6164838"/>
                <a:gd name="connsiteX72-6415" fmla="*/ 466677 w 5165334"/>
                <a:gd name="connsiteY72-6416" fmla="*/ 2183308 h 6164838"/>
                <a:gd name="connsiteX73-6417" fmla="*/ 436252 w 5165334"/>
                <a:gd name="connsiteY73-6418" fmla="*/ 2010254 h 6164838"/>
                <a:gd name="connsiteX74-6419" fmla="*/ 436252 w 5165334"/>
                <a:gd name="connsiteY74-6420" fmla="*/ 1822684 h 6164838"/>
                <a:gd name="connsiteX75-6421" fmla="*/ 424529 w 5165334"/>
                <a:gd name="connsiteY75-6422" fmla="*/ 1752346 h 6164838"/>
                <a:gd name="connsiteX76-6423" fmla="*/ 389360 w 5165334"/>
                <a:gd name="connsiteY76-6424" fmla="*/ 1635115 h 6164838"/>
                <a:gd name="connsiteX77-6425" fmla="*/ 377637 w 5165334"/>
                <a:gd name="connsiteY77-6426" fmla="*/ 1482715 h 6164838"/>
                <a:gd name="connsiteX78-6427" fmla="*/ 330744 w 5165334"/>
                <a:gd name="connsiteY78-6428" fmla="*/ 1564777 h 6164838"/>
                <a:gd name="connsiteX79-6429" fmla="*/ 283851 w 5165334"/>
                <a:gd name="connsiteY79-6430" fmla="*/ 1529608 h 6164838"/>
                <a:gd name="connsiteX80-6431" fmla="*/ 272129 w 5165334"/>
                <a:gd name="connsiteY80-6432" fmla="*/ 1400653 h 6164838"/>
                <a:gd name="connsiteX81-6433" fmla="*/ 260406 w 5165334"/>
                <a:gd name="connsiteY81-6434" fmla="*/ 1236530 h 6164838"/>
                <a:gd name="connsiteX82-6435" fmla="*/ 248683 w 5165334"/>
                <a:gd name="connsiteY82-6436" fmla="*/ 1201361 h 6164838"/>
                <a:gd name="connsiteX83-6437" fmla="*/ 178345 w 5165334"/>
                <a:gd name="connsiteY83-6438" fmla="*/ 1224807 h 6164838"/>
                <a:gd name="connsiteX84-6439" fmla="*/ 143175 w 5165334"/>
                <a:gd name="connsiteY84-6440" fmla="*/ 1048962 h 6164838"/>
                <a:gd name="connsiteX85-6441" fmla="*/ 143175 w 5165334"/>
                <a:gd name="connsiteY85-6442" fmla="*/ 920007 h 6164838"/>
                <a:gd name="connsiteX86-6443" fmla="*/ 143175 w 5165334"/>
                <a:gd name="connsiteY86-6444" fmla="*/ 779330 h 6164838"/>
                <a:gd name="connsiteX87-6445" fmla="*/ 119729 w 5165334"/>
                <a:gd name="connsiteY87-6446" fmla="*/ 662100 h 6164838"/>
                <a:gd name="connsiteX88-6447" fmla="*/ 96283 w 5165334"/>
                <a:gd name="connsiteY88-6448" fmla="*/ 580038 h 6164838"/>
                <a:gd name="connsiteX89-6449" fmla="*/ 61114 w 5165334"/>
                <a:gd name="connsiteY89-6450" fmla="*/ 556592 h 6164838"/>
                <a:gd name="connsiteX90-6451" fmla="*/ 49391 w 5165334"/>
                <a:gd name="connsiteY90-6452" fmla="*/ 462807 h 6164838"/>
                <a:gd name="connsiteX91-6453" fmla="*/ 2499 w 5165334"/>
                <a:gd name="connsiteY91-6454" fmla="*/ 333853 h 6164838"/>
                <a:gd name="connsiteX92-6455" fmla="*/ 14221 w 5165334"/>
                <a:gd name="connsiteY92-6456" fmla="*/ 64223 h 6164838"/>
                <a:gd name="connsiteX93-6457" fmla="*/ 37668 w 5165334"/>
                <a:gd name="connsiteY93-6458" fmla="*/ 64223 h 6164838"/>
                <a:gd name="connsiteX94-6459" fmla="*/ 67820 w 5165334"/>
                <a:gd name="connsiteY94-6460" fmla="*/ 0 h 6164838"/>
                <a:gd name="connsiteX0-6461" fmla="*/ 951435 w 5165334"/>
                <a:gd name="connsiteY0-6462" fmla="*/ 4233618 h 6164838"/>
                <a:gd name="connsiteX1-6463" fmla="*/ 953914 w 5165334"/>
                <a:gd name="connsiteY1-6464" fmla="*/ 4243269 h 6164838"/>
                <a:gd name="connsiteX2-6465" fmla="*/ 951435 w 5165334"/>
                <a:gd name="connsiteY2-6466" fmla="*/ 4233618 h 6164838"/>
                <a:gd name="connsiteX3-6467" fmla="*/ 67820 w 5165334"/>
                <a:gd name="connsiteY3-6468" fmla="*/ 0 h 6164838"/>
                <a:gd name="connsiteX4-6469" fmla="*/ 5165334 w 5165334"/>
                <a:gd name="connsiteY4-6470" fmla="*/ 0 h 6164838"/>
                <a:gd name="connsiteX5-6471" fmla="*/ 5165334 w 5165334"/>
                <a:gd name="connsiteY5-6472" fmla="*/ 5907369 h 6164838"/>
                <a:gd name="connsiteX6-6473" fmla="*/ 5102037 w 5165334"/>
                <a:gd name="connsiteY6-6474" fmla="*/ 5949207 h 6164838"/>
                <a:gd name="connsiteX7-6475" fmla="*/ 5066868 w 5165334"/>
                <a:gd name="connsiteY7-6476" fmla="*/ 5960930 h 6164838"/>
                <a:gd name="connsiteX8-6477" fmla="*/ 4996529 w 5165334"/>
                <a:gd name="connsiteY8-6478" fmla="*/ 6007823 h 6164838"/>
                <a:gd name="connsiteX9-6479" fmla="*/ 4879298 w 5165334"/>
                <a:gd name="connsiteY9-6480" fmla="*/ 6019546 h 6164838"/>
                <a:gd name="connsiteX10-6481" fmla="*/ 4808960 w 5165334"/>
                <a:gd name="connsiteY10-6482" fmla="*/ 6031269 h 6164838"/>
                <a:gd name="connsiteX11-6483" fmla="*/ 4762068 w 5165334"/>
                <a:gd name="connsiteY11-6484" fmla="*/ 6042992 h 6164838"/>
                <a:gd name="connsiteX12-6485" fmla="*/ 4422098 w 5165334"/>
                <a:gd name="connsiteY12-6486" fmla="*/ 6066438 h 6164838"/>
                <a:gd name="connsiteX13-6487" fmla="*/ 3882837 w 5165334"/>
                <a:gd name="connsiteY13-6488" fmla="*/ 6078161 h 6164838"/>
                <a:gd name="connsiteX14-6489" fmla="*/ 3824221 w 5165334"/>
                <a:gd name="connsiteY14-6490" fmla="*/ 6089884 h 6164838"/>
                <a:gd name="connsiteX15-6491" fmla="*/ 3636652 w 5165334"/>
                <a:gd name="connsiteY15-6492" fmla="*/ 6113330 h 6164838"/>
                <a:gd name="connsiteX16-6493" fmla="*/ 3566314 w 5165334"/>
                <a:gd name="connsiteY16-6494" fmla="*/ 6125054 h 6164838"/>
                <a:gd name="connsiteX17-6495" fmla="*/ 3027052 w 5165334"/>
                <a:gd name="connsiteY17-6496" fmla="*/ 6113330 h 6164838"/>
                <a:gd name="connsiteX18-6497" fmla="*/ 2827760 w 5165334"/>
                <a:gd name="connsiteY18-6498" fmla="*/ 6089884 h 6164838"/>
                <a:gd name="connsiteX19-6499" fmla="*/ 2780868 w 5165334"/>
                <a:gd name="connsiteY19-6500" fmla="*/ 6078161 h 6164838"/>
                <a:gd name="connsiteX20-6501" fmla="*/ 2640191 w 5165334"/>
                <a:gd name="connsiteY20-6502" fmla="*/ 6054715 h 6164838"/>
                <a:gd name="connsiteX21-6503" fmla="*/ 2581575 w 5165334"/>
                <a:gd name="connsiteY21-6504" fmla="*/ 6031269 h 6164838"/>
                <a:gd name="connsiteX22-6505" fmla="*/ 2405729 w 5165334"/>
                <a:gd name="connsiteY22-6506" fmla="*/ 6019546 h 6164838"/>
                <a:gd name="connsiteX23-6507" fmla="*/ 2370560 w 5165334"/>
                <a:gd name="connsiteY23-6508" fmla="*/ 6007823 h 6164838"/>
                <a:gd name="connsiteX24-6509" fmla="*/ 2323668 w 5165334"/>
                <a:gd name="connsiteY24-6510" fmla="*/ 5996100 h 6164838"/>
                <a:gd name="connsiteX25-6511" fmla="*/ 2241606 w 5165334"/>
                <a:gd name="connsiteY25-6512" fmla="*/ 5984377 h 6164838"/>
                <a:gd name="connsiteX26-6513" fmla="*/ 2007144 w 5165334"/>
                <a:gd name="connsiteY26-6514" fmla="*/ 5972654 h 6164838"/>
                <a:gd name="connsiteX27-6515" fmla="*/ 1925083 w 5165334"/>
                <a:gd name="connsiteY27-6516" fmla="*/ 5960930 h 6164838"/>
                <a:gd name="connsiteX28-6517" fmla="*/ 1725791 w 5165334"/>
                <a:gd name="connsiteY28-6518" fmla="*/ 5949207 h 6164838"/>
                <a:gd name="connsiteX29-6519" fmla="*/ 1702344 w 5165334"/>
                <a:gd name="connsiteY29-6520" fmla="*/ 5831977 h 6164838"/>
                <a:gd name="connsiteX30-6521" fmla="*/ 1643729 w 5165334"/>
                <a:gd name="connsiteY30-6522" fmla="*/ 5714746 h 6164838"/>
                <a:gd name="connsiteX31-6523" fmla="*/ 1608560 w 5165334"/>
                <a:gd name="connsiteY31-6524" fmla="*/ 5492007 h 6164838"/>
                <a:gd name="connsiteX32-6525" fmla="*/ 1585114 w 5165334"/>
                <a:gd name="connsiteY32-6526" fmla="*/ 5421669 h 6164838"/>
                <a:gd name="connsiteX33-6527" fmla="*/ 1563508 w 5165334"/>
                <a:gd name="connsiteY33-6528" fmla="*/ 5392704 h 6164838"/>
                <a:gd name="connsiteX34-6529" fmla="*/ 1549944 w 5165334"/>
                <a:gd name="connsiteY34-6530" fmla="*/ 5351330 h 6164838"/>
                <a:gd name="connsiteX35-6531" fmla="*/ 1456160 w 5165334"/>
                <a:gd name="connsiteY35-6532" fmla="*/ 5339607 h 6164838"/>
                <a:gd name="connsiteX36-6533" fmla="*/ 1385821 w 5165334"/>
                <a:gd name="connsiteY36-6534" fmla="*/ 5245823 h 6164838"/>
                <a:gd name="connsiteX37-6535" fmla="*/ 1350652 w 5165334"/>
                <a:gd name="connsiteY37-6536" fmla="*/ 4917577 h 6164838"/>
                <a:gd name="connsiteX38-6537" fmla="*/ 1337880 w 5165334"/>
                <a:gd name="connsiteY38-6538" fmla="*/ 4866087 h 6164838"/>
                <a:gd name="connsiteX39-6539" fmla="*/ 1335800 w 5165334"/>
                <a:gd name="connsiteY39-6540" fmla="*/ 4857452 h 6164838"/>
                <a:gd name="connsiteX40-6541" fmla="*/ 1336066 w 5165334"/>
                <a:gd name="connsiteY40-6542" fmla="*/ 4858641 h 6164838"/>
                <a:gd name="connsiteX41-6543" fmla="*/ 1337880 w 5165334"/>
                <a:gd name="connsiteY41-6544" fmla="*/ 4866087 h 6164838"/>
                <a:gd name="connsiteX42-6545" fmla="*/ 1327206 w 5165334"/>
                <a:gd name="connsiteY42-6546" fmla="*/ 4835515 h 6164838"/>
                <a:gd name="connsiteX43-6547" fmla="*/ 1315483 w 5165334"/>
                <a:gd name="connsiteY43-6548" fmla="*/ 4788623 h 6164838"/>
                <a:gd name="connsiteX44-6549" fmla="*/ 1303760 w 5165334"/>
                <a:gd name="connsiteY44-6550" fmla="*/ 4753454 h 6164838"/>
                <a:gd name="connsiteX45-6551" fmla="*/ 1263008 w 5165334"/>
                <a:gd name="connsiteY45-6552" fmla="*/ 4700420 h 6164838"/>
                <a:gd name="connsiteX46-6553" fmla="*/ 1204392 w 5165334"/>
                <a:gd name="connsiteY46-6554" fmla="*/ 4597703 h 6164838"/>
                <a:gd name="connsiteX47-6555" fmla="*/ 1148569 w 5165334"/>
                <a:gd name="connsiteY47-6556" fmla="*/ 4524575 h 6164838"/>
                <a:gd name="connsiteX48-6557" fmla="*/ 1096094 w 5165334"/>
                <a:gd name="connsiteY48-6558" fmla="*/ 4507549 h 6164838"/>
                <a:gd name="connsiteX49-6559" fmla="*/ 1054783 w 5165334"/>
                <a:gd name="connsiteY49-6560" fmla="*/ 4419904 h 6164838"/>
                <a:gd name="connsiteX50-6561" fmla="*/ 1026871 w 5165334"/>
                <a:gd name="connsiteY50-6562" fmla="*/ 4377478 h 6164838"/>
                <a:gd name="connsiteX51-6563" fmla="*/ 975514 w 5165334"/>
                <a:gd name="connsiteY51-6564" fmla="*/ 4284530 h 6164838"/>
                <a:gd name="connsiteX52-6565" fmla="*/ 953089 w 5165334"/>
                <a:gd name="connsiteY52-6566" fmla="*/ 4234220 h 6164838"/>
                <a:gd name="connsiteX53-6567" fmla="*/ 896801 w 5165334"/>
                <a:gd name="connsiteY53-6568" fmla="*/ 4193537 h 6164838"/>
                <a:gd name="connsiteX54-6569" fmla="*/ 895964 w 5165334"/>
                <a:gd name="connsiteY54-6570" fmla="*/ 4151111 h 6164838"/>
                <a:gd name="connsiteX55-6571" fmla="*/ 857167 w 5165334"/>
                <a:gd name="connsiteY55-6572" fmla="*/ 4069050 h 6164838"/>
                <a:gd name="connsiteX56-6573" fmla="*/ 833720 w 5165334"/>
                <a:gd name="connsiteY56-6574" fmla="*/ 3974706 h 6164838"/>
                <a:gd name="connsiteX57-6575" fmla="*/ 813066 w 5165334"/>
                <a:gd name="connsiteY57-6576" fmla="*/ 3911625 h 6164838"/>
                <a:gd name="connsiteX58-6577" fmla="*/ 768685 w 5165334"/>
                <a:gd name="connsiteY58-6578" fmla="*/ 3861941 h 6164838"/>
                <a:gd name="connsiteX59-6579" fmla="*/ 739936 w 5165334"/>
                <a:gd name="connsiteY59-6580" fmla="*/ 3799697 h 6164838"/>
                <a:gd name="connsiteX60-6581" fmla="*/ 701137 w 5165334"/>
                <a:gd name="connsiteY60-6582" fmla="*/ 3751689 h 6164838"/>
                <a:gd name="connsiteX61-6583" fmla="*/ 682437 w 5165334"/>
                <a:gd name="connsiteY61-6584" fmla="*/ 3651484 h 6164838"/>
                <a:gd name="connsiteX62-6585" fmla="*/ 670714 w 5165334"/>
                <a:gd name="connsiteY62-6586" fmla="*/ 3604592 h 6164838"/>
                <a:gd name="connsiteX63-6587" fmla="*/ 647268 w 5165334"/>
                <a:gd name="connsiteY63-6588" fmla="*/ 3487361 h 6164838"/>
                <a:gd name="connsiteX64-6589" fmla="*/ 595629 w 5165334"/>
                <a:gd name="connsiteY64-6590" fmla="*/ 3171117 h 6164838"/>
                <a:gd name="connsiteX65-6591" fmla="*/ 580278 w 5165334"/>
                <a:gd name="connsiteY65-6592" fmla="*/ 3072867 h 6164838"/>
                <a:gd name="connsiteX66-6593" fmla="*/ 549575 w 5165334"/>
                <a:gd name="connsiteY66-6594" fmla="*/ 2963730 h 6164838"/>
                <a:gd name="connsiteX67-6595" fmla="*/ 490680 w 5165334"/>
                <a:gd name="connsiteY67-6596" fmla="*/ 2676235 h 6164838"/>
                <a:gd name="connsiteX68-6597" fmla="*/ 475329 w 5165334"/>
                <a:gd name="connsiteY68-6598" fmla="*/ 2564867 h 6164838"/>
                <a:gd name="connsiteX69-6599" fmla="*/ 488168 w 5165334"/>
                <a:gd name="connsiteY69-6600" fmla="*/ 2438146 h 6164838"/>
                <a:gd name="connsiteX70-6601" fmla="*/ 476446 w 5165334"/>
                <a:gd name="connsiteY70-6602" fmla="*/ 2319520 h 6164838"/>
                <a:gd name="connsiteX71-6603" fmla="*/ 463886 w 5165334"/>
                <a:gd name="connsiteY71-6604" fmla="*/ 2252810 h 6164838"/>
                <a:gd name="connsiteX72-6605" fmla="*/ 466677 w 5165334"/>
                <a:gd name="connsiteY72-6606" fmla="*/ 2183308 h 6164838"/>
                <a:gd name="connsiteX73-6607" fmla="*/ 436252 w 5165334"/>
                <a:gd name="connsiteY73-6608" fmla="*/ 2010254 h 6164838"/>
                <a:gd name="connsiteX74-6609" fmla="*/ 436252 w 5165334"/>
                <a:gd name="connsiteY74-6610" fmla="*/ 1822684 h 6164838"/>
                <a:gd name="connsiteX75-6611" fmla="*/ 424529 w 5165334"/>
                <a:gd name="connsiteY75-6612" fmla="*/ 1752346 h 6164838"/>
                <a:gd name="connsiteX76-6613" fmla="*/ 389360 w 5165334"/>
                <a:gd name="connsiteY76-6614" fmla="*/ 1635115 h 6164838"/>
                <a:gd name="connsiteX77-6615" fmla="*/ 377637 w 5165334"/>
                <a:gd name="connsiteY77-6616" fmla="*/ 1482715 h 6164838"/>
                <a:gd name="connsiteX78-6617" fmla="*/ 330744 w 5165334"/>
                <a:gd name="connsiteY78-6618" fmla="*/ 1564777 h 6164838"/>
                <a:gd name="connsiteX79-6619" fmla="*/ 283851 w 5165334"/>
                <a:gd name="connsiteY79-6620" fmla="*/ 1529608 h 6164838"/>
                <a:gd name="connsiteX80-6621" fmla="*/ 272129 w 5165334"/>
                <a:gd name="connsiteY80-6622" fmla="*/ 1400653 h 6164838"/>
                <a:gd name="connsiteX81-6623" fmla="*/ 260406 w 5165334"/>
                <a:gd name="connsiteY81-6624" fmla="*/ 1236530 h 6164838"/>
                <a:gd name="connsiteX82-6625" fmla="*/ 248683 w 5165334"/>
                <a:gd name="connsiteY82-6626" fmla="*/ 1201361 h 6164838"/>
                <a:gd name="connsiteX83-6627" fmla="*/ 178345 w 5165334"/>
                <a:gd name="connsiteY83-6628" fmla="*/ 1224807 h 6164838"/>
                <a:gd name="connsiteX84-6629" fmla="*/ 143175 w 5165334"/>
                <a:gd name="connsiteY84-6630" fmla="*/ 1048962 h 6164838"/>
                <a:gd name="connsiteX85-6631" fmla="*/ 143175 w 5165334"/>
                <a:gd name="connsiteY85-6632" fmla="*/ 920007 h 6164838"/>
                <a:gd name="connsiteX86-6633" fmla="*/ 143175 w 5165334"/>
                <a:gd name="connsiteY86-6634" fmla="*/ 779330 h 6164838"/>
                <a:gd name="connsiteX87-6635" fmla="*/ 119729 w 5165334"/>
                <a:gd name="connsiteY87-6636" fmla="*/ 662100 h 6164838"/>
                <a:gd name="connsiteX88-6637" fmla="*/ 96283 w 5165334"/>
                <a:gd name="connsiteY88-6638" fmla="*/ 580038 h 6164838"/>
                <a:gd name="connsiteX89-6639" fmla="*/ 61114 w 5165334"/>
                <a:gd name="connsiteY89-6640" fmla="*/ 556592 h 6164838"/>
                <a:gd name="connsiteX90-6641" fmla="*/ 49391 w 5165334"/>
                <a:gd name="connsiteY90-6642" fmla="*/ 462807 h 6164838"/>
                <a:gd name="connsiteX91-6643" fmla="*/ 2499 w 5165334"/>
                <a:gd name="connsiteY91-6644" fmla="*/ 333853 h 6164838"/>
                <a:gd name="connsiteX92-6645" fmla="*/ 14221 w 5165334"/>
                <a:gd name="connsiteY92-6646" fmla="*/ 64223 h 6164838"/>
                <a:gd name="connsiteX93-6647" fmla="*/ 37668 w 5165334"/>
                <a:gd name="connsiteY93-6648" fmla="*/ 64223 h 6164838"/>
                <a:gd name="connsiteX94-6649" fmla="*/ 67820 w 5165334"/>
                <a:gd name="connsiteY94-6650" fmla="*/ 0 h 6164838"/>
                <a:gd name="connsiteX0-6651" fmla="*/ 951435 w 5165334"/>
                <a:gd name="connsiteY0-6652" fmla="*/ 4233618 h 6164838"/>
                <a:gd name="connsiteX1-6653" fmla="*/ 953914 w 5165334"/>
                <a:gd name="connsiteY1-6654" fmla="*/ 4243269 h 6164838"/>
                <a:gd name="connsiteX2-6655" fmla="*/ 951435 w 5165334"/>
                <a:gd name="connsiteY2-6656" fmla="*/ 4233618 h 6164838"/>
                <a:gd name="connsiteX3-6657" fmla="*/ 67820 w 5165334"/>
                <a:gd name="connsiteY3-6658" fmla="*/ 0 h 6164838"/>
                <a:gd name="connsiteX4-6659" fmla="*/ 5165334 w 5165334"/>
                <a:gd name="connsiteY4-6660" fmla="*/ 0 h 6164838"/>
                <a:gd name="connsiteX5-6661" fmla="*/ 5165334 w 5165334"/>
                <a:gd name="connsiteY5-6662" fmla="*/ 5907369 h 6164838"/>
                <a:gd name="connsiteX6-6663" fmla="*/ 5102037 w 5165334"/>
                <a:gd name="connsiteY6-6664" fmla="*/ 5949207 h 6164838"/>
                <a:gd name="connsiteX7-6665" fmla="*/ 5066868 w 5165334"/>
                <a:gd name="connsiteY7-6666" fmla="*/ 5960930 h 6164838"/>
                <a:gd name="connsiteX8-6667" fmla="*/ 4996529 w 5165334"/>
                <a:gd name="connsiteY8-6668" fmla="*/ 6007823 h 6164838"/>
                <a:gd name="connsiteX9-6669" fmla="*/ 4879298 w 5165334"/>
                <a:gd name="connsiteY9-6670" fmla="*/ 6019546 h 6164838"/>
                <a:gd name="connsiteX10-6671" fmla="*/ 4808960 w 5165334"/>
                <a:gd name="connsiteY10-6672" fmla="*/ 6031269 h 6164838"/>
                <a:gd name="connsiteX11-6673" fmla="*/ 4762068 w 5165334"/>
                <a:gd name="connsiteY11-6674" fmla="*/ 6042992 h 6164838"/>
                <a:gd name="connsiteX12-6675" fmla="*/ 4422098 w 5165334"/>
                <a:gd name="connsiteY12-6676" fmla="*/ 6066438 h 6164838"/>
                <a:gd name="connsiteX13-6677" fmla="*/ 3882837 w 5165334"/>
                <a:gd name="connsiteY13-6678" fmla="*/ 6078161 h 6164838"/>
                <a:gd name="connsiteX14-6679" fmla="*/ 3824221 w 5165334"/>
                <a:gd name="connsiteY14-6680" fmla="*/ 6089884 h 6164838"/>
                <a:gd name="connsiteX15-6681" fmla="*/ 3636652 w 5165334"/>
                <a:gd name="connsiteY15-6682" fmla="*/ 6113330 h 6164838"/>
                <a:gd name="connsiteX16-6683" fmla="*/ 3566314 w 5165334"/>
                <a:gd name="connsiteY16-6684" fmla="*/ 6125054 h 6164838"/>
                <a:gd name="connsiteX17-6685" fmla="*/ 3027052 w 5165334"/>
                <a:gd name="connsiteY17-6686" fmla="*/ 6113330 h 6164838"/>
                <a:gd name="connsiteX18-6687" fmla="*/ 2827760 w 5165334"/>
                <a:gd name="connsiteY18-6688" fmla="*/ 6089884 h 6164838"/>
                <a:gd name="connsiteX19-6689" fmla="*/ 2780868 w 5165334"/>
                <a:gd name="connsiteY19-6690" fmla="*/ 6078161 h 6164838"/>
                <a:gd name="connsiteX20-6691" fmla="*/ 2640191 w 5165334"/>
                <a:gd name="connsiteY20-6692" fmla="*/ 6054715 h 6164838"/>
                <a:gd name="connsiteX21-6693" fmla="*/ 2581575 w 5165334"/>
                <a:gd name="connsiteY21-6694" fmla="*/ 6031269 h 6164838"/>
                <a:gd name="connsiteX22-6695" fmla="*/ 2405729 w 5165334"/>
                <a:gd name="connsiteY22-6696" fmla="*/ 6019546 h 6164838"/>
                <a:gd name="connsiteX23-6697" fmla="*/ 2370560 w 5165334"/>
                <a:gd name="connsiteY23-6698" fmla="*/ 6007823 h 6164838"/>
                <a:gd name="connsiteX24-6699" fmla="*/ 2323668 w 5165334"/>
                <a:gd name="connsiteY24-6700" fmla="*/ 5996100 h 6164838"/>
                <a:gd name="connsiteX25-6701" fmla="*/ 2241606 w 5165334"/>
                <a:gd name="connsiteY25-6702" fmla="*/ 5984377 h 6164838"/>
                <a:gd name="connsiteX26-6703" fmla="*/ 2007144 w 5165334"/>
                <a:gd name="connsiteY26-6704" fmla="*/ 5972654 h 6164838"/>
                <a:gd name="connsiteX27-6705" fmla="*/ 1925083 w 5165334"/>
                <a:gd name="connsiteY27-6706" fmla="*/ 5960930 h 6164838"/>
                <a:gd name="connsiteX28-6707" fmla="*/ 1725791 w 5165334"/>
                <a:gd name="connsiteY28-6708" fmla="*/ 5949207 h 6164838"/>
                <a:gd name="connsiteX29-6709" fmla="*/ 1702344 w 5165334"/>
                <a:gd name="connsiteY29-6710" fmla="*/ 5831977 h 6164838"/>
                <a:gd name="connsiteX30-6711" fmla="*/ 1643729 w 5165334"/>
                <a:gd name="connsiteY30-6712" fmla="*/ 5714746 h 6164838"/>
                <a:gd name="connsiteX31-6713" fmla="*/ 1608560 w 5165334"/>
                <a:gd name="connsiteY31-6714" fmla="*/ 5492007 h 6164838"/>
                <a:gd name="connsiteX32-6715" fmla="*/ 1585114 w 5165334"/>
                <a:gd name="connsiteY32-6716" fmla="*/ 5421669 h 6164838"/>
                <a:gd name="connsiteX33-6717" fmla="*/ 1563508 w 5165334"/>
                <a:gd name="connsiteY33-6718" fmla="*/ 5392704 h 6164838"/>
                <a:gd name="connsiteX34-6719" fmla="*/ 1549944 w 5165334"/>
                <a:gd name="connsiteY34-6720" fmla="*/ 5351330 h 6164838"/>
                <a:gd name="connsiteX35-6721" fmla="*/ 1456160 w 5165334"/>
                <a:gd name="connsiteY35-6722" fmla="*/ 5339607 h 6164838"/>
                <a:gd name="connsiteX36-6723" fmla="*/ 1385821 w 5165334"/>
                <a:gd name="connsiteY36-6724" fmla="*/ 5245823 h 6164838"/>
                <a:gd name="connsiteX37-6725" fmla="*/ 1350652 w 5165334"/>
                <a:gd name="connsiteY37-6726" fmla="*/ 4917577 h 6164838"/>
                <a:gd name="connsiteX38-6727" fmla="*/ 1337880 w 5165334"/>
                <a:gd name="connsiteY38-6728" fmla="*/ 4866087 h 6164838"/>
                <a:gd name="connsiteX39-6729" fmla="*/ 1335800 w 5165334"/>
                <a:gd name="connsiteY39-6730" fmla="*/ 4857452 h 6164838"/>
                <a:gd name="connsiteX40-6731" fmla="*/ 1336066 w 5165334"/>
                <a:gd name="connsiteY40-6732" fmla="*/ 4858641 h 6164838"/>
                <a:gd name="connsiteX41-6733" fmla="*/ 1337880 w 5165334"/>
                <a:gd name="connsiteY41-6734" fmla="*/ 4866087 h 6164838"/>
                <a:gd name="connsiteX42-6735" fmla="*/ 1327206 w 5165334"/>
                <a:gd name="connsiteY42-6736" fmla="*/ 4835515 h 6164838"/>
                <a:gd name="connsiteX43-6737" fmla="*/ 1315483 w 5165334"/>
                <a:gd name="connsiteY43-6738" fmla="*/ 4788623 h 6164838"/>
                <a:gd name="connsiteX44-6739" fmla="*/ 1274732 w 5165334"/>
                <a:gd name="connsiteY44-6740" fmla="*/ 4767968 h 6164838"/>
                <a:gd name="connsiteX45-6741" fmla="*/ 1263008 w 5165334"/>
                <a:gd name="connsiteY45-6742" fmla="*/ 4700420 h 6164838"/>
                <a:gd name="connsiteX46-6743" fmla="*/ 1204392 w 5165334"/>
                <a:gd name="connsiteY46-6744" fmla="*/ 4597703 h 6164838"/>
                <a:gd name="connsiteX47-6745" fmla="*/ 1148569 w 5165334"/>
                <a:gd name="connsiteY47-6746" fmla="*/ 4524575 h 6164838"/>
                <a:gd name="connsiteX48-6747" fmla="*/ 1096094 w 5165334"/>
                <a:gd name="connsiteY48-6748" fmla="*/ 4507549 h 6164838"/>
                <a:gd name="connsiteX49-6749" fmla="*/ 1054783 w 5165334"/>
                <a:gd name="connsiteY49-6750" fmla="*/ 4419904 h 6164838"/>
                <a:gd name="connsiteX50-6751" fmla="*/ 1026871 w 5165334"/>
                <a:gd name="connsiteY50-6752" fmla="*/ 4377478 h 6164838"/>
                <a:gd name="connsiteX51-6753" fmla="*/ 975514 w 5165334"/>
                <a:gd name="connsiteY51-6754" fmla="*/ 4284530 h 6164838"/>
                <a:gd name="connsiteX52-6755" fmla="*/ 953089 w 5165334"/>
                <a:gd name="connsiteY52-6756" fmla="*/ 4234220 h 6164838"/>
                <a:gd name="connsiteX53-6757" fmla="*/ 896801 w 5165334"/>
                <a:gd name="connsiteY53-6758" fmla="*/ 4193537 h 6164838"/>
                <a:gd name="connsiteX54-6759" fmla="*/ 895964 w 5165334"/>
                <a:gd name="connsiteY54-6760" fmla="*/ 4151111 h 6164838"/>
                <a:gd name="connsiteX55-6761" fmla="*/ 857167 w 5165334"/>
                <a:gd name="connsiteY55-6762" fmla="*/ 4069050 h 6164838"/>
                <a:gd name="connsiteX56-6763" fmla="*/ 833720 w 5165334"/>
                <a:gd name="connsiteY56-6764" fmla="*/ 3974706 h 6164838"/>
                <a:gd name="connsiteX57-6765" fmla="*/ 813066 w 5165334"/>
                <a:gd name="connsiteY57-6766" fmla="*/ 3911625 h 6164838"/>
                <a:gd name="connsiteX58-6767" fmla="*/ 768685 w 5165334"/>
                <a:gd name="connsiteY58-6768" fmla="*/ 3861941 h 6164838"/>
                <a:gd name="connsiteX59-6769" fmla="*/ 739936 w 5165334"/>
                <a:gd name="connsiteY59-6770" fmla="*/ 3799697 h 6164838"/>
                <a:gd name="connsiteX60-6771" fmla="*/ 701137 w 5165334"/>
                <a:gd name="connsiteY60-6772" fmla="*/ 3751689 h 6164838"/>
                <a:gd name="connsiteX61-6773" fmla="*/ 682437 w 5165334"/>
                <a:gd name="connsiteY61-6774" fmla="*/ 3651484 h 6164838"/>
                <a:gd name="connsiteX62-6775" fmla="*/ 670714 w 5165334"/>
                <a:gd name="connsiteY62-6776" fmla="*/ 3604592 h 6164838"/>
                <a:gd name="connsiteX63-6777" fmla="*/ 647268 w 5165334"/>
                <a:gd name="connsiteY63-6778" fmla="*/ 3487361 h 6164838"/>
                <a:gd name="connsiteX64-6779" fmla="*/ 595629 w 5165334"/>
                <a:gd name="connsiteY64-6780" fmla="*/ 3171117 h 6164838"/>
                <a:gd name="connsiteX65-6781" fmla="*/ 580278 w 5165334"/>
                <a:gd name="connsiteY65-6782" fmla="*/ 3072867 h 6164838"/>
                <a:gd name="connsiteX66-6783" fmla="*/ 549575 w 5165334"/>
                <a:gd name="connsiteY66-6784" fmla="*/ 2963730 h 6164838"/>
                <a:gd name="connsiteX67-6785" fmla="*/ 490680 w 5165334"/>
                <a:gd name="connsiteY67-6786" fmla="*/ 2676235 h 6164838"/>
                <a:gd name="connsiteX68-6787" fmla="*/ 475329 w 5165334"/>
                <a:gd name="connsiteY68-6788" fmla="*/ 2564867 h 6164838"/>
                <a:gd name="connsiteX69-6789" fmla="*/ 488168 w 5165334"/>
                <a:gd name="connsiteY69-6790" fmla="*/ 2438146 h 6164838"/>
                <a:gd name="connsiteX70-6791" fmla="*/ 476446 w 5165334"/>
                <a:gd name="connsiteY70-6792" fmla="*/ 2319520 h 6164838"/>
                <a:gd name="connsiteX71-6793" fmla="*/ 463886 w 5165334"/>
                <a:gd name="connsiteY71-6794" fmla="*/ 2252810 h 6164838"/>
                <a:gd name="connsiteX72-6795" fmla="*/ 466677 w 5165334"/>
                <a:gd name="connsiteY72-6796" fmla="*/ 2183308 h 6164838"/>
                <a:gd name="connsiteX73-6797" fmla="*/ 436252 w 5165334"/>
                <a:gd name="connsiteY73-6798" fmla="*/ 2010254 h 6164838"/>
                <a:gd name="connsiteX74-6799" fmla="*/ 436252 w 5165334"/>
                <a:gd name="connsiteY74-6800" fmla="*/ 1822684 h 6164838"/>
                <a:gd name="connsiteX75-6801" fmla="*/ 424529 w 5165334"/>
                <a:gd name="connsiteY75-6802" fmla="*/ 1752346 h 6164838"/>
                <a:gd name="connsiteX76-6803" fmla="*/ 389360 w 5165334"/>
                <a:gd name="connsiteY76-6804" fmla="*/ 1635115 h 6164838"/>
                <a:gd name="connsiteX77-6805" fmla="*/ 377637 w 5165334"/>
                <a:gd name="connsiteY77-6806" fmla="*/ 1482715 h 6164838"/>
                <a:gd name="connsiteX78-6807" fmla="*/ 330744 w 5165334"/>
                <a:gd name="connsiteY78-6808" fmla="*/ 1564777 h 6164838"/>
                <a:gd name="connsiteX79-6809" fmla="*/ 283851 w 5165334"/>
                <a:gd name="connsiteY79-6810" fmla="*/ 1529608 h 6164838"/>
                <a:gd name="connsiteX80-6811" fmla="*/ 272129 w 5165334"/>
                <a:gd name="connsiteY80-6812" fmla="*/ 1400653 h 6164838"/>
                <a:gd name="connsiteX81-6813" fmla="*/ 260406 w 5165334"/>
                <a:gd name="connsiteY81-6814" fmla="*/ 1236530 h 6164838"/>
                <a:gd name="connsiteX82-6815" fmla="*/ 248683 w 5165334"/>
                <a:gd name="connsiteY82-6816" fmla="*/ 1201361 h 6164838"/>
                <a:gd name="connsiteX83-6817" fmla="*/ 178345 w 5165334"/>
                <a:gd name="connsiteY83-6818" fmla="*/ 1224807 h 6164838"/>
                <a:gd name="connsiteX84-6819" fmla="*/ 143175 w 5165334"/>
                <a:gd name="connsiteY84-6820" fmla="*/ 1048962 h 6164838"/>
                <a:gd name="connsiteX85-6821" fmla="*/ 143175 w 5165334"/>
                <a:gd name="connsiteY85-6822" fmla="*/ 920007 h 6164838"/>
                <a:gd name="connsiteX86-6823" fmla="*/ 143175 w 5165334"/>
                <a:gd name="connsiteY86-6824" fmla="*/ 779330 h 6164838"/>
                <a:gd name="connsiteX87-6825" fmla="*/ 119729 w 5165334"/>
                <a:gd name="connsiteY87-6826" fmla="*/ 662100 h 6164838"/>
                <a:gd name="connsiteX88-6827" fmla="*/ 96283 w 5165334"/>
                <a:gd name="connsiteY88-6828" fmla="*/ 580038 h 6164838"/>
                <a:gd name="connsiteX89-6829" fmla="*/ 61114 w 5165334"/>
                <a:gd name="connsiteY89-6830" fmla="*/ 556592 h 6164838"/>
                <a:gd name="connsiteX90-6831" fmla="*/ 49391 w 5165334"/>
                <a:gd name="connsiteY90-6832" fmla="*/ 462807 h 6164838"/>
                <a:gd name="connsiteX91-6833" fmla="*/ 2499 w 5165334"/>
                <a:gd name="connsiteY91-6834" fmla="*/ 333853 h 6164838"/>
                <a:gd name="connsiteX92-6835" fmla="*/ 14221 w 5165334"/>
                <a:gd name="connsiteY92-6836" fmla="*/ 64223 h 6164838"/>
                <a:gd name="connsiteX93-6837" fmla="*/ 37668 w 5165334"/>
                <a:gd name="connsiteY93-6838" fmla="*/ 64223 h 6164838"/>
                <a:gd name="connsiteX94-6839" fmla="*/ 67820 w 5165334"/>
                <a:gd name="connsiteY94-6840" fmla="*/ 0 h 6164838"/>
                <a:gd name="connsiteX0-6841" fmla="*/ 951435 w 5165334"/>
                <a:gd name="connsiteY0-6842" fmla="*/ 4233618 h 6164838"/>
                <a:gd name="connsiteX1-6843" fmla="*/ 953914 w 5165334"/>
                <a:gd name="connsiteY1-6844" fmla="*/ 4243269 h 6164838"/>
                <a:gd name="connsiteX2-6845" fmla="*/ 951435 w 5165334"/>
                <a:gd name="connsiteY2-6846" fmla="*/ 4233618 h 6164838"/>
                <a:gd name="connsiteX3-6847" fmla="*/ 67820 w 5165334"/>
                <a:gd name="connsiteY3-6848" fmla="*/ 0 h 6164838"/>
                <a:gd name="connsiteX4-6849" fmla="*/ 5165334 w 5165334"/>
                <a:gd name="connsiteY4-6850" fmla="*/ 0 h 6164838"/>
                <a:gd name="connsiteX5-6851" fmla="*/ 5165334 w 5165334"/>
                <a:gd name="connsiteY5-6852" fmla="*/ 5907369 h 6164838"/>
                <a:gd name="connsiteX6-6853" fmla="*/ 5102037 w 5165334"/>
                <a:gd name="connsiteY6-6854" fmla="*/ 5949207 h 6164838"/>
                <a:gd name="connsiteX7-6855" fmla="*/ 5066868 w 5165334"/>
                <a:gd name="connsiteY7-6856" fmla="*/ 5960930 h 6164838"/>
                <a:gd name="connsiteX8-6857" fmla="*/ 4996529 w 5165334"/>
                <a:gd name="connsiteY8-6858" fmla="*/ 6007823 h 6164838"/>
                <a:gd name="connsiteX9-6859" fmla="*/ 4879298 w 5165334"/>
                <a:gd name="connsiteY9-6860" fmla="*/ 6019546 h 6164838"/>
                <a:gd name="connsiteX10-6861" fmla="*/ 4808960 w 5165334"/>
                <a:gd name="connsiteY10-6862" fmla="*/ 6031269 h 6164838"/>
                <a:gd name="connsiteX11-6863" fmla="*/ 4762068 w 5165334"/>
                <a:gd name="connsiteY11-6864" fmla="*/ 6042992 h 6164838"/>
                <a:gd name="connsiteX12-6865" fmla="*/ 4422098 w 5165334"/>
                <a:gd name="connsiteY12-6866" fmla="*/ 6066438 h 6164838"/>
                <a:gd name="connsiteX13-6867" fmla="*/ 3882837 w 5165334"/>
                <a:gd name="connsiteY13-6868" fmla="*/ 6078161 h 6164838"/>
                <a:gd name="connsiteX14-6869" fmla="*/ 3824221 w 5165334"/>
                <a:gd name="connsiteY14-6870" fmla="*/ 6089884 h 6164838"/>
                <a:gd name="connsiteX15-6871" fmla="*/ 3636652 w 5165334"/>
                <a:gd name="connsiteY15-6872" fmla="*/ 6113330 h 6164838"/>
                <a:gd name="connsiteX16-6873" fmla="*/ 3566314 w 5165334"/>
                <a:gd name="connsiteY16-6874" fmla="*/ 6125054 h 6164838"/>
                <a:gd name="connsiteX17-6875" fmla="*/ 3027052 w 5165334"/>
                <a:gd name="connsiteY17-6876" fmla="*/ 6113330 h 6164838"/>
                <a:gd name="connsiteX18-6877" fmla="*/ 2827760 w 5165334"/>
                <a:gd name="connsiteY18-6878" fmla="*/ 6089884 h 6164838"/>
                <a:gd name="connsiteX19-6879" fmla="*/ 2780868 w 5165334"/>
                <a:gd name="connsiteY19-6880" fmla="*/ 6078161 h 6164838"/>
                <a:gd name="connsiteX20-6881" fmla="*/ 2640191 w 5165334"/>
                <a:gd name="connsiteY20-6882" fmla="*/ 6054715 h 6164838"/>
                <a:gd name="connsiteX21-6883" fmla="*/ 2581575 w 5165334"/>
                <a:gd name="connsiteY21-6884" fmla="*/ 6031269 h 6164838"/>
                <a:gd name="connsiteX22-6885" fmla="*/ 2405729 w 5165334"/>
                <a:gd name="connsiteY22-6886" fmla="*/ 6019546 h 6164838"/>
                <a:gd name="connsiteX23-6887" fmla="*/ 2370560 w 5165334"/>
                <a:gd name="connsiteY23-6888" fmla="*/ 6007823 h 6164838"/>
                <a:gd name="connsiteX24-6889" fmla="*/ 2323668 w 5165334"/>
                <a:gd name="connsiteY24-6890" fmla="*/ 5996100 h 6164838"/>
                <a:gd name="connsiteX25-6891" fmla="*/ 2241606 w 5165334"/>
                <a:gd name="connsiteY25-6892" fmla="*/ 5984377 h 6164838"/>
                <a:gd name="connsiteX26-6893" fmla="*/ 2007144 w 5165334"/>
                <a:gd name="connsiteY26-6894" fmla="*/ 5972654 h 6164838"/>
                <a:gd name="connsiteX27-6895" fmla="*/ 1925083 w 5165334"/>
                <a:gd name="connsiteY27-6896" fmla="*/ 5960930 h 6164838"/>
                <a:gd name="connsiteX28-6897" fmla="*/ 1725791 w 5165334"/>
                <a:gd name="connsiteY28-6898" fmla="*/ 5949207 h 6164838"/>
                <a:gd name="connsiteX29-6899" fmla="*/ 1702344 w 5165334"/>
                <a:gd name="connsiteY29-6900" fmla="*/ 5831977 h 6164838"/>
                <a:gd name="connsiteX30-6901" fmla="*/ 1643729 w 5165334"/>
                <a:gd name="connsiteY30-6902" fmla="*/ 5714746 h 6164838"/>
                <a:gd name="connsiteX31-6903" fmla="*/ 1608560 w 5165334"/>
                <a:gd name="connsiteY31-6904" fmla="*/ 5492007 h 6164838"/>
                <a:gd name="connsiteX32-6905" fmla="*/ 1585114 w 5165334"/>
                <a:gd name="connsiteY32-6906" fmla="*/ 5421669 h 6164838"/>
                <a:gd name="connsiteX33-6907" fmla="*/ 1563508 w 5165334"/>
                <a:gd name="connsiteY33-6908" fmla="*/ 5392704 h 6164838"/>
                <a:gd name="connsiteX34-6909" fmla="*/ 1549944 w 5165334"/>
                <a:gd name="connsiteY34-6910" fmla="*/ 5351330 h 6164838"/>
                <a:gd name="connsiteX35-6911" fmla="*/ 1456160 w 5165334"/>
                <a:gd name="connsiteY35-6912" fmla="*/ 5339607 h 6164838"/>
                <a:gd name="connsiteX36-6913" fmla="*/ 1425735 w 5165334"/>
                <a:gd name="connsiteY36-6914" fmla="*/ 5224052 h 6164838"/>
                <a:gd name="connsiteX37-6915" fmla="*/ 1350652 w 5165334"/>
                <a:gd name="connsiteY37-6916" fmla="*/ 4917577 h 6164838"/>
                <a:gd name="connsiteX38-6917" fmla="*/ 1337880 w 5165334"/>
                <a:gd name="connsiteY38-6918" fmla="*/ 4866087 h 6164838"/>
                <a:gd name="connsiteX39-6919" fmla="*/ 1335800 w 5165334"/>
                <a:gd name="connsiteY39-6920" fmla="*/ 4857452 h 6164838"/>
                <a:gd name="connsiteX40-6921" fmla="*/ 1336066 w 5165334"/>
                <a:gd name="connsiteY40-6922" fmla="*/ 4858641 h 6164838"/>
                <a:gd name="connsiteX41-6923" fmla="*/ 1337880 w 5165334"/>
                <a:gd name="connsiteY41-6924" fmla="*/ 4866087 h 6164838"/>
                <a:gd name="connsiteX42-6925" fmla="*/ 1327206 w 5165334"/>
                <a:gd name="connsiteY42-6926" fmla="*/ 4835515 h 6164838"/>
                <a:gd name="connsiteX43-6927" fmla="*/ 1315483 w 5165334"/>
                <a:gd name="connsiteY43-6928" fmla="*/ 4788623 h 6164838"/>
                <a:gd name="connsiteX44-6929" fmla="*/ 1274732 w 5165334"/>
                <a:gd name="connsiteY44-6930" fmla="*/ 4767968 h 6164838"/>
                <a:gd name="connsiteX45-6931" fmla="*/ 1263008 w 5165334"/>
                <a:gd name="connsiteY45-6932" fmla="*/ 4700420 h 6164838"/>
                <a:gd name="connsiteX46-6933" fmla="*/ 1204392 w 5165334"/>
                <a:gd name="connsiteY46-6934" fmla="*/ 4597703 h 6164838"/>
                <a:gd name="connsiteX47-6935" fmla="*/ 1148569 w 5165334"/>
                <a:gd name="connsiteY47-6936" fmla="*/ 4524575 h 6164838"/>
                <a:gd name="connsiteX48-6937" fmla="*/ 1096094 w 5165334"/>
                <a:gd name="connsiteY48-6938" fmla="*/ 4507549 h 6164838"/>
                <a:gd name="connsiteX49-6939" fmla="*/ 1054783 w 5165334"/>
                <a:gd name="connsiteY49-6940" fmla="*/ 4419904 h 6164838"/>
                <a:gd name="connsiteX50-6941" fmla="*/ 1026871 w 5165334"/>
                <a:gd name="connsiteY50-6942" fmla="*/ 4377478 h 6164838"/>
                <a:gd name="connsiteX51-6943" fmla="*/ 975514 w 5165334"/>
                <a:gd name="connsiteY51-6944" fmla="*/ 4284530 h 6164838"/>
                <a:gd name="connsiteX52-6945" fmla="*/ 953089 w 5165334"/>
                <a:gd name="connsiteY52-6946" fmla="*/ 4234220 h 6164838"/>
                <a:gd name="connsiteX53-6947" fmla="*/ 896801 w 5165334"/>
                <a:gd name="connsiteY53-6948" fmla="*/ 4193537 h 6164838"/>
                <a:gd name="connsiteX54-6949" fmla="*/ 895964 w 5165334"/>
                <a:gd name="connsiteY54-6950" fmla="*/ 4151111 h 6164838"/>
                <a:gd name="connsiteX55-6951" fmla="*/ 857167 w 5165334"/>
                <a:gd name="connsiteY55-6952" fmla="*/ 4069050 h 6164838"/>
                <a:gd name="connsiteX56-6953" fmla="*/ 833720 w 5165334"/>
                <a:gd name="connsiteY56-6954" fmla="*/ 3974706 h 6164838"/>
                <a:gd name="connsiteX57-6955" fmla="*/ 813066 w 5165334"/>
                <a:gd name="connsiteY57-6956" fmla="*/ 3911625 h 6164838"/>
                <a:gd name="connsiteX58-6957" fmla="*/ 768685 w 5165334"/>
                <a:gd name="connsiteY58-6958" fmla="*/ 3861941 h 6164838"/>
                <a:gd name="connsiteX59-6959" fmla="*/ 739936 w 5165334"/>
                <a:gd name="connsiteY59-6960" fmla="*/ 3799697 h 6164838"/>
                <a:gd name="connsiteX60-6961" fmla="*/ 701137 w 5165334"/>
                <a:gd name="connsiteY60-6962" fmla="*/ 3751689 h 6164838"/>
                <a:gd name="connsiteX61-6963" fmla="*/ 682437 w 5165334"/>
                <a:gd name="connsiteY61-6964" fmla="*/ 3651484 h 6164838"/>
                <a:gd name="connsiteX62-6965" fmla="*/ 670714 w 5165334"/>
                <a:gd name="connsiteY62-6966" fmla="*/ 3604592 h 6164838"/>
                <a:gd name="connsiteX63-6967" fmla="*/ 647268 w 5165334"/>
                <a:gd name="connsiteY63-6968" fmla="*/ 3487361 h 6164838"/>
                <a:gd name="connsiteX64-6969" fmla="*/ 595629 w 5165334"/>
                <a:gd name="connsiteY64-6970" fmla="*/ 3171117 h 6164838"/>
                <a:gd name="connsiteX65-6971" fmla="*/ 580278 w 5165334"/>
                <a:gd name="connsiteY65-6972" fmla="*/ 3072867 h 6164838"/>
                <a:gd name="connsiteX66-6973" fmla="*/ 549575 w 5165334"/>
                <a:gd name="connsiteY66-6974" fmla="*/ 2963730 h 6164838"/>
                <a:gd name="connsiteX67-6975" fmla="*/ 490680 w 5165334"/>
                <a:gd name="connsiteY67-6976" fmla="*/ 2676235 h 6164838"/>
                <a:gd name="connsiteX68-6977" fmla="*/ 475329 w 5165334"/>
                <a:gd name="connsiteY68-6978" fmla="*/ 2564867 h 6164838"/>
                <a:gd name="connsiteX69-6979" fmla="*/ 488168 w 5165334"/>
                <a:gd name="connsiteY69-6980" fmla="*/ 2438146 h 6164838"/>
                <a:gd name="connsiteX70-6981" fmla="*/ 476446 w 5165334"/>
                <a:gd name="connsiteY70-6982" fmla="*/ 2319520 h 6164838"/>
                <a:gd name="connsiteX71-6983" fmla="*/ 463886 w 5165334"/>
                <a:gd name="connsiteY71-6984" fmla="*/ 2252810 h 6164838"/>
                <a:gd name="connsiteX72-6985" fmla="*/ 466677 w 5165334"/>
                <a:gd name="connsiteY72-6986" fmla="*/ 2183308 h 6164838"/>
                <a:gd name="connsiteX73-6987" fmla="*/ 436252 w 5165334"/>
                <a:gd name="connsiteY73-6988" fmla="*/ 2010254 h 6164838"/>
                <a:gd name="connsiteX74-6989" fmla="*/ 436252 w 5165334"/>
                <a:gd name="connsiteY74-6990" fmla="*/ 1822684 h 6164838"/>
                <a:gd name="connsiteX75-6991" fmla="*/ 424529 w 5165334"/>
                <a:gd name="connsiteY75-6992" fmla="*/ 1752346 h 6164838"/>
                <a:gd name="connsiteX76-6993" fmla="*/ 389360 w 5165334"/>
                <a:gd name="connsiteY76-6994" fmla="*/ 1635115 h 6164838"/>
                <a:gd name="connsiteX77-6995" fmla="*/ 377637 w 5165334"/>
                <a:gd name="connsiteY77-6996" fmla="*/ 1482715 h 6164838"/>
                <a:gd name="connsiteX78-6997" fmla="*/ 330744 w 5165334"/>
                <a:gd name="connsiteY78-6998" fmla="*/ 1564777 h 6164838"/>
                <a:gd name="connsiteX79-6999" fmla="*/ 283851 w 5165334"/>
                <a:gd name="connsiteY79-7000" fmla="*/ 1529608 h 6164838"/>
                <a:gd name="connsiteX80-7001" fmla="*/ 272129 w 5165334"/>
                <a:gd name="connsiteY80-7002" fmla="*/ 1400653 h 6164838"/>
                <a:gd name="connsiteX81-7003" fmla="*/ 260406 w 5165334"/>
                <a:gd name="connsiteY81-7004" fmla="*/ 1236530 h 6164838"/>
                <a:gd name="connsiteX82-7005" fmla="*/ 248683 w 5165334"/>
                <a:gd name="connsiteY82-7006" fmla="*/ 1201361 h 6164838"/>
                <a:gd name="connsiteX83-7007" fmla="*/ 178345 w 5165334"/>
                <a:gd name="connsiteY83-7008" fmla="*/ 1224807 h 6164838"/>
                <a:gd name="connsiteX84-7009" fmla="*/ 143175 w 5165334"/>
                <a:gd name="connsiteY84-7010" fmla="*/ 1048962 h 6164838"/>
                <a:gd name="connsiteX85-7011" fmla="*/ 143175 w 5165334"/>
                <a:gd name="connsiteY85-7012" fmla="*/ 920007 h 6164838"/>
                <a:gd name="connsiteX86-7013" fmla="*/ 143175 w 5165334"/>
                <a:gd name="connsiteY86-7014" fmla="*/ 779330 h 6164838"/>
                <a:gd name="connsiteX87-7015" fmla="*/ 119729 w 5165334"/>
                <a:gd name="connsiteY87-7016" fmla="*/ 662100 h 6164838"/>
                <a:gd name="connsiteX88-7017" fmla="*/ 96283 w 5165334"/>
                <a:gd name="connsiteY88-7018" fmla="*/ 580038 h 6164838"/>
                <a:gd name="connsiteX89-7019" fmla="*/ 61114 w 5165334"/>
                <a:gd name="connsiteY89-7020" fmla="*/ 556592 h 6164838"/>
                <a:gd name="connsiteX90-7021" fmla="*/ 49391 w 5165334"/>
                <a:gd name="connsiteY90-7022" fmla="*/ 462807 h 6164838"/>
                <a:gd name="connsiteX91-7023" fmla="*/ 2499 w 5165334"/>
                <a:gd name="connsiteY91-7024" fmla="*/ 333853 h 6164838"/>
                <a:gd name="connsiteX92-7025" fmla="*/ 14221 w 5165334"/>
                <a:gd name="connsiteY92-7026" fmla="*/ 64223 h 6164838"/>
                <a:gd name="connsiteX93-7027" fmla="*/ 37668 w 5165334"/>
                <a:gd name="connsiteY93-7028" fmla="*/ 64223 h 6164838"/>
                <a:gd name="connsiteX94-7029" fmla="*/ 67820 w 5165334"/>
                <a:gd name="connsiteY94-7030" fmla="*/ 0 h 6164838"/>
                <a:gd name="connsiteX0-7031" fmla="*/ 951435 w 5165334"/>
                <a:gd name="connsiteY0-7032" fmla="*/ 4233618 h 6164838"/>
                <a:gd name="connsiteX1-7033" fmla="*/ 953914 w 5165334"/>
                <a:gd name="connsiteY1-7034" fmla="*/ 4243269 h 6164838"/>
                <a:gd name="connsiteX2-7035" fmla="*/ 951435 w 5165334"/>
                <a:gd name="connsiteY2-7036" fmla="*/ 4233618 h 6164838"/>
                <a:gd name="connsiteX3-7037" fmla="*/ 67820 w 5165334"/>
                <a:gd name="connsiteY3-7038" fmla="*/ 0 h 6164838"/>
                <a:gd name="connsiteX4-7039" fmla="*/ 5165334 w 5165334"/>
                <a:gd name="connsiteY4-7040" fmla="*/ 0 h 6164838"/>
                <a:gd name="connsiteX5-7041" fmla="*/ 5165334 w 5165334"/>
                <a:gd name="connsiteY5-7042" fmla="*/ 5907369 h 6164838"/>
                <a:gd name="connsiteX6-7043" fmla="*/ 5102037 w 5165334"/>
                <a:gd name="connsiteY6-7044" fmla="*/ 5949207 h 6164838"/>
                <a:gd name="connsiteX7-7045" fmla="*/ 5066868 w 5165334"/>
                <a:gd name="connsiteY7-7046" fmla="*/ 5960930 h 6164838"/>
                <a:gd name="connsiteX8-7047" fmla="*/ 4996529 w 5165334"/>
                <a:gd name="connsiteY8-7048" fmla="*/ 6007823 h 6164838"/>
                <a:gd name="connsiteX9-7049" fmla="*/ 4879298 w 5165334"/>
                <a:gd name="connsiteY9-7050" fmla="*/ 6019546 h 6164838"/>
                <a:gd name="connsiteX10-7051" fmla="*/ 4808960 w 5165334"/>
                <a:gd name="connsiteY10-7052" fmla="*/ 6031269 h 6164838"/>
                <a:gd name="connsiteX11-7053" fmla="*/ 4762068 w 5165334"/>
                <a:gd name="connsiteY11-7054" fmla="*/ 6042992 h 6164838"/>
                <a:gd name="connsiteX12-7055" fmla="*/ 4422098 w 5165334"/>
                <a:gd name="connsiteY12-7056" fmla="*/ 6066438 h 6164838"/>
                <a:gd name="connsiteX13-7057" fmla="*/ 3882837 w 5165334"/>
                <a:gd name="connsiteY13-7058" fmla="*/ 6078161 h 6164838"/>
                <a:gd name="connsiteX14-7059" fmla="*/ 3824221 w 5165334"/>
                <a:gd name="connsiteY14-7060" fmla="*/ 6089884 h 6164838"/>
                <a:gd name="connsiteX15-7061" fmla="*/ 3636652 w 5165334"/>
                <a:gd name="connsiteY15-7062" fmla="*/ 6113330 h 6164838"/>
                <a:gd name="connsiteX16-7063" fmla="*/ 3566314 w 5165334"/>
                <a:gd name="connsiteY16-7064" fmla="*/ 6125054 h 6164838"/>
                <a:gd name="connsiteX17-7065" fmla="*/ 3027052 w 5165334"/>
                <a:gd name="connsiteY17-7066" fmla="*/ 6113330 h 6164838"/>
                <a:gd name="connsiteX18-7067" fmla="*/ 2827760 w 5165334"/>
                <a:gd name="connsiteY18-7068" fmla="*/ 6089884 h 6164838"/>
                <a:gd name="connsiteX19-7069" fmla="*/ 2780868 w 5165334"/>
                <a:gd name="connsiteY19-7070" fmla="*/ 6078161 h 6164838"/>
                <a:gd name="connsiteX20-7071" fmla="*/ 2640191 w 5165334"/>
                <a:gd name="connsiteY20-7072" fmla="*/ 6054715 h 6164838"/>
                <a:gd name="connsiteX21-7073" fmla="*/ 2581575 w 5165334"/>
                <a:gd name="connsiteY21-7074" fmla="*/ 6031269 h 6164838"/>
                <a:gd name="connsiteX22-7075" fmla="*/ 2405729 w 5165334"/>
                <a:gd name="connsiteY22-7076" fmla="*/ 6019546 h 6164838"/>
                <a:gd name="connsiteX23-7077" fmla="*/ 2370560 w 5165334"/>
                <a:gd name="connsiteY23-7078" fmla="*/ 6007823 h 6164838"/>
                <a:gd name="connsiteX24-7079" fmla="*/ 2323668 w 5165334"/>
                <a:gd name="connsiteY24-7080" fmla="*/ 5996100 h 6164838"/>
                <a:gd name="connsiteX25-7081" fmla="*/ 2241606 w 5165334"/>
                <a:gd name="connsiteY25-7082" fmla="*/ 5984377 h 6164838"/>
                <a:gd name="connsiteX26-7083" fmla="*/ 2007144 w 5165334"/>
                <a:gd name="connsiteY26-7084" fmla="*/ 5972654 h 6164838"/>
                <a:gd name="connsiteX27-7085" fmla="*/ 1925083 w 5165334"/>
                <a:gd name="connsiteY27-7086" fmla="*/ 5960930 h 6164838"/>
                <a:gd name="connsiteX28-7087" fmla="*/ 1725791 w 5165334"/>
                <a:gd name="connsiteY28-7088" fmla="*/ 5949207 h 6164838"/>
                <a:gd name="connsiteX29-7089" fmla="*/ 1702344 w 5165334"/>
                <a:gd name="connsiteY29-7090" fmla="*/ 5831977 h 6164838"/>
                <a:gd name="connsiteX30-7091" fmla="*/ 1643729 w 5165334"/>
                <a:gd name="connsiteY30-7092" fmla="*/ 5714746 h 6164838"/>
                <a:gd name="connsiteX31-7093" fmla="*/ 1608560 w 5165334"/>
                <a:gd name="connsiteY31-7094" fmla="*/ 5492007 h 6164838"/>
                <a:gd name="connsiteX32-7095" fmla="*/ 1585114 w 5165334"/>
                <a:gd name="connsiteY32-7096" fmla="*/ 5421669 h 6164838"/>
                <a:gd name="connsiteX33-7097" fmla="*/ 1563508 w 5165334"/>
                <a:gd name="connsiteY33-7098" fmla="*/ 5392704 h 6164838"/>
                <a:gd name="connsiteX34-7099" fmla="*/ 1549944 w 5165334"/>
                <a:gd name="connsiteY34-7100" fmla="*/ 5351330 h 6164838"/>
                <a:gd name="connsiteX35-7101" fmla="*/ 1492446 w 5165334"/>
                <a:gd name="connsiteY35-7102" fmla="*/ 5306950 h 6164838"/>
                <a:gd name="connsiteX36-7103" fmla="*/ 1425735 w 5165334"/>
                <a:gd name="connsiteY36-7104" fmla="*/ 5224052 h 6164838"/>
                <a:gd name="connsiteX37-7105" fmla="*/ 1350652 w 5165334"/>
                <a:gd name="connsiteY37-7106" fmla="*/ 4917577 h 6164838"/>
                <a:gd name="connsiteX38-7107" fmla="*/ 1337880 w 5165334"/>
                <a:gd name="connsiteY38-7108" fmla="*/ 4866087 h 6164838"/>
                <a:gd name="connsiteX39-7109" fmla="*/ 1335800 w 5165334"/>
                <a:gd name="connsiteY39-7110" fmla="*/ 4857452 h 6164838"/>
                <a:gd name="connsiteX40-7111" fmla="*/ 1336066 w 5165334"/>
                <a:gd name="connsiteY40-7112" fmla="*/ 4858641 h 6164838"/>
                <a:gd name="connsiteX41-7113" fmla="*/ 1337880 w 5165334"/>
                <a:gd name="connsiteY41-7114" fmla="*/ 4866087 h 6164838"/>
                <a:gd name="connsiteX42-7115" fmla="*/ 1327206 w 5165334"/>
                <a:gd name="connsiteY42-7116" fmla="*/ 4835515 h 6164838"/>
                <a:gd name="connsiteX43-7117" fmla="*/ 1315483 w 5165334"/>
                <a:gd name="connsiteY43-7118" fmla="*/ 4788623 h 6164838"/>
                <a:gd name="connsiteX44-7119" fmla="*/ 1274732 w 5165334"/>
                <a:gd name="connsiteY44-7120" fmla="*/ 4767968 h 6164838"/>
                <a:gd name="connsiteX45-7121" fmla="*/ 1263008 w 5165334"/>
                <a:gd name="connsiteY45-7122" fmla="*/ 4700420 h 6164838"/>
                <a:gd name="connsiteX46-7123" fmla="*/ 1204392 w 5165334"/>
                <a:gd name="connsiteY46-7124" fmla="*/ 4597703 h 6164838"/>
                <a:gd name="connsiteX47-7125" fmla="*/ 1148569 w 5165334"/>
                <a:gd name="connsiteY47-7126" fmla="*/ 4524575 h 6164838"/>
                <a:gd name="connsiteX48-7127" fmla="*/ 1096094 w 5165334"/>
                <a:gd name="connsiteY48-7128" fmla="*/ 4507549 h 6164838"/>
                <a:gd name="connsiteX49-7129" fmla="*/ 1054783 w 5165334"/>
                <a:gd name="connsiteY49-7130" fmla="*/ 4419904 h 6164838"/>
                <a:gd name="connsiteX50-7131" fmla="*/ 1026871 w 5165334"/>
                <a:gd name="connsiteY50-7132" fmla="*/ 4377478 h 6164838"/>
                <a:gd name="connsiteX51-7133" fmla="*/ 975514 w 5165334"/>
                <a:gd name="connsiteY51-7134" fmla="*/ 4284530 h 6164838"/>
                <a:gd name="connsiteX52-7135" fmla="*/ 953089 w 5165334"/>
                <a:gd name="connsiteY52-7136" fmla="*/ 4234220 h 6164838"/>
                <a:gd name="connsiteX53-7137" fmla="*/ 896801 w 5165334"/>
                <a:gd name="connsiteY53-7138" fmla="*/ 4193537 h 6164838"/>
                <a:gd name="connsiteX54-7139" fmla="*/ 895964 w 5165334"/>
                <a:gd name="connsiteY54-7140" fmla="*/ 4151111 h 6164838"/>
                <a:gd name="connsiteX55-7141" fmla="*/ 857167 w 5165334"/>
                <a:gd name="connsiteY55-7142" fmla="*/ 4069050 h 6164838"/>
                <a:gd name="connsiteX56-7143" fmla="*/ 833720 w 5165334"/>
                <a:gd name="connsiteY56-7144" fmla="*/ 3974706 h 6164838"/>
                <a:gd name="connsiteX57-7145" fmla="*/ 813066 w 5165334"/>
                <a:gd name="connsiteY57-7146" fmla="*/ 3911625 h 6164838"/>
                <a:gd name="connsiteX58-7147" fmla="*/ 768685 w 5165334"/>
                <a:gd name="connsiteY58-7148" fmla="*/ 3861941 h 6164838"/>
                <a:gd name="connsiteX59-7149" fmla="*/ 739936 w 5165334"/>
                <a:gd name="connsiteY59-7150" fmla="*/ 3799697 h 6164838"/>
                <a:gd name="connsiteX60-7151" fmla="*/ 701137 w 5165334"/>
                <a:gd name="connsiteY60-7152" fmla="*/ 3751689 h 6164838"/>
                <a:gd name="connsiteX61-7153" fmla="*/ 682437 w 5165334"/>
                <a:gd name="connsiteY61-7154" fmla="*/ 3651484 h 6164838"/>
                <a:gd name="connsiteX62-7155" fmla="*/ 670714 w 5165334"/>
                <a:gd name="connsiteY62-7156" fmla="*/ 3604592 h 6164838"/>
                <a:gd name="connsiteX63-7157" fmla="*/ 647268 w 5165334"/>
                <a:gd name="connsiteY63-7158" fmla="*/ 3487361 h 6164838"/>
                <a:gd name="connsiteX64-7159" fmla="*/ 595629 w 5165334"/>
                <a:gd name="connsiteY64-7160" fmla="*/ 3171117 h 6164838"/>
                <a:gd name="connsiteX65-7161" fmla="*/ 580278 w 5165334"/>
                <a:gd name="connsiteY65-7162" fmla="*/ 3072867 h 6164838"/>
                <a:gd name="connsiteX66-7163" fmla="*/ 549575 w 5165334"/>
                <a:gd name="connsiteY66-7164" fmla="*/ 2963730 h 6164838"/>
                <a:gd name="connsiteX67-7165" fmla="*/ 490680 w 5165334"/>
                <a:gd name="connsiteY67-7166" fmla="*/ 2676235 h 6164838"/>
                <a:gd name="connsiteX68-7167" fmla="*/ 475329 w 5165334"/>
                <a:gd name="connsiteY68-7168" fmla="*/ 2564867 h 6164838"/>
                <a:gd name="connsiteX69-7169" fmla="*/ 488168 w 5165334"/>
                <a:gd name="connsiteY69-7170" fmla="*/ 2438146 h 6164838"/>
                <a:gd name="connsiteX70-7171" fmla="*/ 476446 w 5165334"/>
                <a:gd name="connsiteY70-7172" fmla="*/ 2319520 h 6164838"/>
                <a:gd name="connsiteX71-7173" fmla="*/ 463886 w 5165334"/>
                <a:gd name="connsiteY71-7174" fmla="*/ 2252810 h 6164838"/>
                <a:gd name="connsiteX72-7175" fmla="*/ 466677 w 5165334"/>
                <a:gd name="connsiteY72-7176" fmla="*/ 2183308 h 6164838"/>
                <a:gd name="connsiteX73-7177" fmla="*/ 436252 w 5165334"/>
                <a:gd name="connsiteY73-7178" fmla="*/ 2010254 h 6164838"/>
                <a:gd name="connsiteX74-7179" fmla="*/ 436252 w 5165334"/>
                <a:gd name="connsiteY74-7180" fmla="*/ 1822684 h 6164838"/>
                <a:gd name="connsiteX75-7181" fmla="*/ 424529 w 5165334"/>
                <a:gd name="connsiteY75-7182" fmla="*/ 1752346 h 6164838"/>
                <a:gd name="connsiteX76-7183" fmla="*/ 389360 w 5165334"/>
                <a:gd name="connsiteY76-7184" fmla="*/ 1635115 h 6164838"/>
                <a:gd name="connsiteX77-7185" fmla="*/ 377637 w 5165334"/>
                <a:gd name="connsiteY77-7186" fmla="*/ 1482715 h 6164838"/>
                <a:gd name="connsiteX78-7187" fmla="*/ 330744 w 5165334"/>
                <a:gd name="connsiteY78-7188" fmla="*/ 1564777 h 6164838"/>
                <a:gd name="connsiteX79-7189" fmla="*/ 283851 w 5165334"/>
                <a:gd name="connsiteY79-7190" fmla="*/ 1529608 h 6164838"/>
                <a:gd name="connsiteX80-7191" fmla="*/ 272129 w 5165334"/>
                <a:gd name="connsiteY80-7192" fmla="*/ 1400653 h 6164838"/>
                <a:gd name="connsiteX81-7193" fmla="*/ 260406 w 5165334"/>
                <a:gd name="connsiteY81-7194" fmla="*/ 1236530 h 6164838"/>
                <a:gd name="connsiteX82-7195" fmla="*/ 248683 w 5165334"/>
                <a:gd name="connsiteY82-7196" fmla="*/ 1201361 h 6164838"/>
                <a:gd name="connsiteX83-7197" fmla="*/ 178345 w 5165334"/>
                <a:gd name="connsiteY83-7198" fmla="*/ 1224807 h 6164838"/>
                <a:gd name="connsiteX84-7199" fmla="*/ 143175 w 5165334"/>
                <a:gd name="connsiteY84-7200" fmla="*/ 1048962 h 6164838"/>
                <a:gd name="connsiteX85-7201" fmla="*/ 143175 w 5165334"/>
                <a:gd name="connsiteY85-7202" fmla="*/ 920007 h 6164838"/>
                <a:gd name="connsiteX86-7203" fmla="*/ 143175 w 5165334"/>
                <a:gd name="connsiteY86-7204" fmla="*/ 779330 h 6164838"/>
                <a:gd name="connsiteX87-7205" fmla="*/ 119729 w 5165334"/>
                <a:gd name="connsiteY87-7206" fmla="*/ 662100 h 6164838"/>
                <a:gd name="connsiteX88-7207" fmla="*/ 96283 w 5165334"/>
                <a:gd name="connsiteY88-7208" fmla="*/ 580038 h 6164838"/>
                <a:gd name="connsiteX89-7209" fmla="*/ 61114 w 5165334"/>
                <a:gd name="connsiteY89-7210" fmla="*/ 556592 h 6164838"/>
                <a:gd name="connsiteX90-7211" fmla="*/ 49391 w 5165334"/>
                <a:gd name="connsiteY90-7212" fmla="*/ 462807 h 6164838"/>
                <a:gd name="connsiteX91-7213" fmla="*/ 2499 w 5165334"/>
                <a:gd name="connsiteY91-7214" fmla="*/ 333853 h 6164838"/>
                <a:gd name="connsiteX92-7215" fmla="*/ 14221 w 5165334"/>
                <a:gd name="connsiteY92-7216" fmla="*/ 64223 h 6164838"/>
                <a:gd name="connsiteX93-7217" fmla="*/ 37668 w 5165334"/>
                <a:gd name="connsiteY93-7218" fmla="*/ 64223 h 6164838"/>
                <a:gd name="connsiteX94-7219" fmla="*/ 67820 w 5165334"/>
                <a:gd name="connsiteY94-7220" fmla="*/ 0 h 6164838"/>
                <a:gd name="connsiteX0-7221" fmla="*/ 951435 w 5165334"/>
                <a:gd name="connsiteY0-7222" fmla="*/ 4233618 h 6164838"/>
                <a:gd name="connsiteX1-7223" fmla="*/ 953914 w 5165334"/>
                <a:gd name="connsiteY1-7224" fmla="*/ 4243269 h 6164838"/>
                <a:gd name="connsiteX2-7225" fmla="*/ 951435 w 5165334"/>
                <a:gd name="connsiteY2-7226" fmla="*/ 4233618 h 6164838"/>
                <a:gd name="connsiteX3-7227" fmla="*/ 67820 w 5165334"/>
                <a:gd name="connsiteY3-7228" fmla="*/ 0 h 6164838"/>
                <a:gd name="connsiteX4-7229" fmla="*/ 5165334 w 5165334"/>
                <a:gd name="connsiteY4-7230" fmla="*/ 0 h 6164838"/>
                <a:gd name="connsiteX5-7231" fmla="*/ 5165334 w 5165334"/>
                <a:gd name="connsiteY5-7232" fmla="*/ 5907369 h 6164838"/>
                <a:gd name="connsiteX6-7233" fmla="*/ 5102037 w 5165334"/>
                <a:gd name="connsiteY6-7234" fmla="*/ 5949207 h 6164838"/>
                <a:gd name="connsiteX7-7235" fmla="*/ 5066868 w 5165334"/>
                <a:gd name="connsiteY7-7236" fmla="*/ 5960930 h 6164838"/>
                <a:gd name="connsiteX8-7237" fmla="*/ 4996529 w 5165334"/>
                <a:gd name="connsiteY8-7238" fmla="*/ 6007823 h 6164838"/>
                <a:gd name="connsiteX9-7239" fmla="*/ 4879298 w 5165334"/>
                <a:gd name="connsiteY9-7240" fmla="*/ 6019546 h 6164838"/>
                <a:gd name="connsiteX10-7241" fmla="*/ 4808960 w 5165334"/>
                <a:gd name="connsiteY10-7242" fmla="*/ 6031269 h 6164838"/>
                <a:gd name="connsiteX11-7243" fmla="*/ 4762068 w 5165334"/>
                <a:gd name="connsiteY11-7244" fmla="*/ 6042992 h 6164838"/>
                <a:gd name="connsiteX12-7245" fmla="*/ 4422098 w 5165334"/>
                <a:gd name="connsiteY12-7246" fmla="*/ 6066438 h 6164838"/>
                <a:gd name="connsiteX13-7247" fmla="*/ 3882837 w 5165334"/>
                <a:gd name="connsiteY13-7248" fmla="*/ 6078161 h 6164838"/>
                <a:gd name="connsiteX14-7249" fmla="*/ 3824221 w 5165334"/>
                <a:gd name="connsiteY14-7250" fmla="*/ 6089884 h 6164838"/>
                <a:gd name="connsiteX15-7251" fmla="*/ 3636652 w 5165334"/>
                <a:gd name="connsiteY15-7252" fmla="*/ 6113330 h 6164838"/>
                <a:gd name="connsiteX16-7253" fmla="*/ 3566314 w 5165334"/>
                <a:gd name="connsiteY16-7254" fmla="*/ 6125054 h 6164838"/>
                <a:gd name="connsiteX17-7255" fmla="*/ 3027052 w 5165334"/>
                <a:gd name="connsiteY17-7256" fmla="*/ 6113330 h 6164838"/>
                <a:gd name="connsiteX18-7257" fmla="*/ 2827760 w 5165334"/>
                <a:gd name="connsiteY18-7258" fmla="*/ 6089884 h 6164838"/>
                <a:gd name="connsiteX19-7259" fmla="*/ 2780868 w 5165334"/>
                <a:gd name="connsiteY19-7260" fmla="*/ 6078161 h 6164838"/>
                <a:gd name="connsiteX20-7261" fmla="*/ 2640191 w 5165334"/>
                <a:gd name="connsiteY20-7262" fmla="*/ 6054715 h 6164838"/>
                <a:gd name="connsiteX21-7263" fmla="*/ 2581575 w 5165334"/>
                <a:gd name="connsiteY21-7264" fmla="*/ 6031269 h 6164838"/>
                <a:gd name="connsiteX22-7265" fmla="*/ 2405729 w 5165334"/>
                <a:gd name="connsiteY22-7266" fmla="*/ 6019546 h 6164838"/>
                <a:gd name="connsiteX23-7267" fmla="*/ 2370560 w 5165334"/>
                <a:gd name="connsiteY23-7268" fmla="*/ 6007823 h 6164838"/>
                <a:gd name="connsiteX24-7269" fmla="*/ 2323668 w 5165334"/>
                <a:gd name="connsiteY24-7270" fmla="*/ 5996100 h 6164838"/>
                <a:gd name="connsiteX25-7271" fmla="*/ 2241606 w 5165334"/>
                <a:gd name="connsiteY25-7272" fmla="*/ 5984377 h 6164838"/>
                <a:gd name="connsiteX26-7273" fmla="*/ 2007144 w 5165334"/>
                <a:gd name="connsiteY26-7274" fmla="*/ 5972654 h 6164838"/>
                <a:gd name="connsiteX27-7275" fmla="*/ 1925083 w 5165334"/>
                <a:gd name="connsiteY27-7276" fmla="*/ 5960930 h 6164838"/>
                <a:gd name="connsiteX28-7277" fmla="*/ 1725791 w 5165334"/>
                <a:gd name="connsiteY28-7278" fmla="*/ 5949207 h 6164838"/>
                <a:gd name="connsiteX29-7279" fmla="*/ 1702344 w 5165334"/>
                <a:gd name="connsiteY29-7280" fmla="*/ 5831977 h 6164838"/>
                <a:gd name="connsiteX30-7281" fmla="*/ 1643729 w 5165334"/>
                <a:gd name="connsiteY30-7282" fmla="*/ 5714746 h 6164838"/>
                <a:gd name="connsiteX31-7283" fmla="*/ 1608560 w 5165334"/>
                <a:gd name="connsiteY31-7284" fmla="*/ 5492007 h 6164838"/>
                <a:gd name="connsiteX32-7285" fmla="*/ 1585114 w 5165334"/>
                <a:gd name="connsiteY32-7286" fmla="*/ 5421669 h 6164838"/>
                <a:gd name="connsiteX33-7287" fmla="*/ 1563508 w 5165334"/>
                <a:gd name="connsiteY33-7288" fmla="*/ 5392704 h 6164838"/>
                <a:gd name="connsiteX34-7289" fmla="*/ 1520915 w 5165334"/>
                <a:gd name="connsiteY34-7290" fmla="*/ 5402130 h 6164838"/>
                <a:gd name="connsiteX35-7291" fmla="*/ 1492446 w 5165334"/>
                <a:gd name="connsiteY35-7292" fmla="*/ 5306950 h 6164838"/>
                <a:gd name="connsiteX36-7293" fmla="*/ 1425735 w 5165334"/>
                <a:gd name="connsiteY36-7294" fmla="*/ 5224052 h 6164838"/>
                <a:gd name="connsiteX37-7295" fmla="*/ 1350652 w 5165334"/>
                <a:gd name="connsiteY37-7296" fmla="*/ 4917577 h 6164838"/>
                <a:gd name="connsiteX38-7297" fmla="*/ 1337880 w 5165334"/>
                <a:gd name="connsiteY38-7298" fmla="*/ 4866087 h 6164838"/>
                <a:gd name="connsiteX39-7299" fmla="*/ 1335800 w 5165334"/>
                <a:gd name="connsiteY39-7300" fmla="*/ 4857452 h 6164838"/>
                <a:gd name="connsiteX40-7301" fmla="*/ 1336066 w 5165334"/>
                <a:gd name="connsiteY40-7302" fmla="*/ 4858641 h 6164838"/>
                <a:gd name="connsiteX41-7303" fmla="*/ 1337880 w 5165334"/>
                <a:gd name="connsiteY41-7304" fmla="*/ 4866087 h 6164838"/>
                <a:gd name="connsiteX42-7305" fmla="*/ 1327206 w 5165334"/>
                <a:gd name="connsiteY42-7306" fmla="*/ 4835515 h 6164838"/>
                <a:gd name="connsiteX43-7307" fmla="*/ 1315483 w 5165334"/>
                <a:gd name="connsiteY43-7308" fmla="*/ 4788623 h 6164838"/>
                <a:gd name="connsiteX44-7309" fmla="*/ 1274732 w 5165334"/>
                <a:gd name="connsiteY44-7310" fmla="*/ 4767968 h 6164838"/>
                <a:gd name="connsiteX45-7311" fmla="*/ 1263008 w 5165334"/>
                <a:gd name="connsiteY45-7312" fmla="*/ 4700420 h 6164838"/>
                <a:gd name="connsiteX46-7313" fmla="*/ 1204392 w 5165334"/>
                <a:gd name="connsiteY46-7314" fmla="*/ 4597703 h 6164838"/>
                <a:gd name="connsiteX47-7315" fmla="*/ 1148569 w 5165334"/>
                <a:gd name="connsiteY47-7316" fmla="*/ 4524575 h 6164838"/>
                <a:gd name="connsiteX48-7317" fmla="*/ 1096094 w 5165334"/>
                <a:gd name="connsiteY48-7318" fmla="*/ 4507549 h 6164838"/>
                <a:gd name="connsiteX49-7319" fmla="*/ 1054783 w 5165334"/>
                <a:gd name="connsiteY49-7320" fmla="*/ 4419904 h 6164838"/>
                <a:gd name="connsiteX50-7321" fmla="*/ 1026871 w 5165334"/>
                <a:gd name="connsiteY50-7322" fmla="*/ 4377478 h 6164838"/>
                <a:gd name="connsiteX51-7323" fmla="*/ 975514 w 5165334"/>
                <a:gd name="connsiteY51-7324" fmla="*/ 4284530 h 6164838"/>
                <a:gd name="connsiteX52-7325" fmla="*/ 953089 w 5165334"/>
                <a:gd name="connsiteY52-7326" fmla="*/ 4234220 h 6164838"/>
                <a:gd name="connsiteX53-7327" fmla="*/ 896801 w 5165334"/>
                <a:gd name="connsiteY53-7328" fmla="*/ 4193537 h 6164838"/>
                <a:gd name="connsiteX54-7329" fmla="*/ 895964 w 5165334"/>
                <a:gd name="connsiteY54-7330" fmla="*/ 4151111 h 6164838"/>
                <a:gd name="connsiteX55-7331" fmla="*/ 857167 w 5165334"/>
                <a:gd name="connsiteY55-7332" fmla="*/ 4069050 h 6164838"/>
                <a:gd name="connsiteX56-7333" fmla="*/ 833720 w 5165334"/>
                <a:gd name="connsiteY56-7334" fmla="*/ 3974706 h 6164838"/>
                <a:gd name="connsiteX57-7335" fmla="*/ 813066 w 5165334"/>
                <a:gd name="connsiteY57-7336" fmla="*/ 3911625 h 6164838"/>
                <a:gd name="connsiteX58-7337" fmla="*/ 768685 w 5165334"/>
                <a:gd name="connsiteY58-7338" fmla="*/ 3861941 h 6164838"/>
                <a:gd name="connsiteX59-7339" fmla="*/ 739936 w 5165334"/>
                <a:gd name="connsiteY59-7340" fmla="*/ 3799697 h 6164838"/>
                <a:gd name="connsiteX60-7341" fmla="*/ 701137 w 5165334"/>
                <a:gd name="connsiteY60-7342" fmla="*/ 3751689 h 6164838"/>
                <a:gd name="connsiteX61-7343" fmla="*/ 682437 w 5165334"/>
                <a:gd name="connsiteY61-7344" fmla="*/ 3651484 h 6164838"/>
                <a:gd name="connsiteX62-7345" fmla="*/ 670714 w 5165334"/>
                <a:gd name="connsiteY62-7346" fmla="*/ 3604592 h 6164838"/>
                <a:gd name="connsiteX63-7347" fmla="*/ 647268 w 5165334"/>
                <a:gd name="connsiteY63-7348" fmla="*/ 3487361 h 6164838"/>
                <a:gd name="connsiteX64-7349" fmla="*/ 595629 w 5165334"/>
                <a:gd name="connsiteY64-7350" fmla="*/ 3171117 h 6164838"/>
                <a:gd name="connsiteX65-7351" fmla="*/ 580278 w 5165334"/>
                <a:gd name="connsiteY65-7352" fmla="*/ 3072867 h 6164838"/>
                <a:gd name="connsiteX66-7353" fmla="*/ 549575 w 5165334"/>
                <a:gd name="connsiteY66-7354" fmla="*/ 2963730 h 6164838"/>
                <a:gd name="connsiteX67-7355" fmla="*/ 490680 w 5165334"/>
                <a:gd name="connsiteY67-7356" fmla="*/ 2676235 h 6164838"/>
                <a:gd name="connsiteX68-7357" fmla="*/ 475329 w 5165334"/>
                <a:gd name="connsiteY68-7358" fmla="*/ 2564867 h 6164838"/>
                <a:gd name="connsiteX69-7359" fmla="*/ 488168 w 5165334"/>
                <a:gd name="connsiteY69-7360" fmla="*/ 2438146 h 6164838"/>
                <a:gd name="connsiteX70-7361" fmla="*/ 476446 w 5165334"/>
                <a:gd name="connsiteY70-7362" fmla="*/ 2319520 h 6164838"/>
                <a:gd name="connsiteX71-7363" fmla="*/ 463886 w 5165334"/>
                <a:gd name="connsiteY71-7364" fmla="*/ 2252810 h 6164838"/>
                <a:gd name="connsiteX72-7365" fmla="*/ 466677 w 5165334"/>
                <a:gd name="connsiteY72-7366" fmla="*/ 2183308 h 6164838"/>
                <a:gd name="connsiteX73-7367" fmla="*/ 436252 w 5165334"/>
                <a:gd name="connsiteY73-7368" fmla="*/ 2010254 h 6164838"/>
                <a:gd name="connsiteX74-7369" fmla="*/ 436252 w 5165334"/>
                <a:gd name="connsiteY74-7370" fmla="*/ 1822684 h 6164838"/>
                <a:gd name="connsiteX75-7371" fmla="*/ 424529 w 5165334"/>
                <a:gd name="connsiteY75-7372" fmla="*/ 1752346 h 6164838"/>
                <a:gd name="connsiteX76-7373" fmla="*/ 389360 w 5165334"/>
                <a:gd name="connsiteY76-7374" fmla="*/ 1635115 h 6164838"/>
                <a:gd name="connsiteX77-7375" fmla="*/ 377637 w 5165334"/>
                <a:gd name="connsiteY77-7376" fmla="*/ 1482715 h 6164838"/>
                <a:gd name="connsiteX78-7377" fmla="*/ 330744 w 5165334"/>
                <a:gd name="connsiteY78-7378" fmla="*/ 1564777 h 6164838"/>
                <a:gd name="connsiteX79-7379" fmla="*/ 283851 w 5165334"/>
                <a:gd name="connsiteY79-7380" fmla="*/ 1529608 h 6164838"/>
                <a:gd name="connsiteX80-7381" fmla="*/ 272129 w 5165334"/>
                <a:gd name="connsiteY80-7382" fmla="*/ 1400653 h 6164838"/>
                <a:gd name="connsiteX81-7383" fmla="*/ 260406 w 5165334"/>
                <a:gd name="connsiteY81-7384" fmla="*/ 1236530 h 6164838"/>
                <a:gd name="connsiteX82-7385" fmla="*/ 248683 w 5165334"/>
                <a:gd name="connsiteY82-7386" fmla="*/ 1201361 h 6164838"/>
                <a:gd name="connsiteX83-7387" fmla="*/ 178345 w 5165334"/>
                <a:gd name="connsiteY83-7388" fmla="*/ 1224807 h 6164838"/>
                <a:gd name="connsiteX84-7389" fmla="*/ 143175 w 5165334"/>
                <a:gd name="connsiteY84-7390" fmla="*/ 1048962 h 6164838"/>
                <a:gd name="connsiteX85-7391" fmla="*/ 143175 w 5165334"/>
                <a:gd name="connsiteY85-7392" fmla="*/ 920007 h 6164838"/>
                <a:gd name="connsiteX86-7393" fmla="*/ 143175 w 5165334"/>
                <a:gd name="connsiteY86-7394" fmla="*/ 779330 h 6164838"/>
                <a:gd name="connsiteX87-7395" fmla="*/ 119729 w 5165334"/>
                <a:gd name="connsiteY87-7396" fmla="*/ 662100 h 6164838"/>
                <a:gd name="connsiteX88-7397" fmla="*/ 96283 w 5165334"/>
                <a:gd name="connsiteY88-7398" fmla="*/ 580038 h 6164838"/>
                <a:gd name="connsiteX89-7399" fmla="*/ 61114 w 5165334"/>
                <a:gd name="connsiteY89-7400" fmla="*/ 556592 h 6164838"/>
                <a:gd name="connsiteX90-7401" fmla="*/ 49391 w 5165334"/>
                <a:gd name="connsiteY90-7402" fmla="*/ 462807 h 6164838"/>
                <a:gd name="connsiteX91-7403" fmla="*/ 2499 w 5165334"/>
                <a:gd name="connsiteY91-7404" fmla="*/ 333853 h 6164838"/>
                <a:gd name="connsiteX92-7405" fmla="*/ 14221 w 5165334"/>
                <a:gd name="connsiteY92-7406" fmla="*/ 64223 h 6164838"/>
                <a:gd name="connsiteX93-7407" fmla="*/ 37668 w 5165334"/>
                <a:gd name="connsiteY93-7408" fmla="*/ 64223 h 6164838"/>
                <a:gd name="connsiteX94-7409" fmla="*/ 67820 w 5165334"/>
                <a:gd name="connsiteY94-7410" fmla="*/ 0 h 6164838"/>
                <a:gd name="connsiteX0-7411" fmla="*/ 951435 w 5165334"/>
                <a:gd name="connsiteY0-7412" fmla="*/ 4233618 h 6164838"/>
                <a:gd name="connsiteX1-7413" fmla="*/ 953914 w 5165334"/>
                <a:gd name="connsiteY1-7414" fmla="*/ 4243269 h 6164838"/>
                <a:gd name="connsiteX2-7415" fmla="*/ 951435 w 5165334"/>
                <a:gd name="connsiteY2-7416" fmla="*/ 4233618 h 6164838"/>
                <a:gd name="connsiteX3-7417" fmla="*/ 67820 w 5165334"/>
                <a:gd name="connsiteY3-7418" fmla="*/ 0 h 6164838"/>
                <a:gd name="connsiteX4-7419" fmla="*/ 5165334 w 5165334"/>
                <a:gd name="connsiteY4-7420" fmla="*/ 0 h 6164838"/>
                <a:gd name="connsiteX5-7421" fmla="*/ 5165334 w 5165334"/>
                <a:gd name="connsiteY5-7422" fmla="*/ 5907369 h 6164838"/>
                <a:gd name="connsiteX6-7423" fmla="*/ 5102037 w 5165334"/>
                <a:gd name="connsiteY6-7424" fmla="*/ 5949207 h 6164838"/>
                <a:gd name="connsiteX7-7425" fmla="*/ 5066868 w 5165334"/>
                <a:gd name="connsiteY7-7426" fmla="*/ 5960930 h 6164838"/>
                <a:gd name="connsiteX8-7427" fmla="*/ 4996529 w 5165334"/>
                <a:gd name="connsiteY8-7428" fmla="*/ 6007823 h 6164838"/>
                <a:gd name="connsiteX9-7429" fmla="*/ 4879298 w 5165334"/>
                <a:gd name="connsiteY9-7430" fmla="*/ 6019546 h 6164838"/>
                <a:gd name="connsiteX10-7431" fmla="*/ 4808960 w 5165334"/>
                <a:gd name="connsiteY10-7432" fmla="*/ 6031269 h 6164838"/>
                <a:gd name="connsiteX11-7433" fmla="*/ 4762068 w 5165334"/>
                <a:gd name="connsiteY11-7434" fmla="*/ 6042992 h 6164838"/>
                <a:gd name="connsiteX12-7435" fmla="*/ 4422098 w 5165334"/>
                <a:gd name="connsiteY12-7436" fmla="*/ 6066438 h 6164838"/>
                <a:gd name="connsiteX13-7437" fmla="*/ 3882837 w 5165334"/>
                <a:gd name="connsiteY13-7438" fmla="*/ 6078161 h 6164838"/>
                <a:gd name="connsiteX14-7439" fmla="*/ 3824221 w 5165334"/>
                <a:gd name="connsiteY14-7440" fmla="*/ 6089884 h 6164838"/>
                <a:gd name="connsiteX15-7441" fmla="*/ 3636652 w 5165334"/>
                <a:gd name="connsiteY15-7442" fmla="*/ 6113330 h 6164838"/>
                <a:gd name="connsiteX16-7443" fmla="*/ 3566314 w 5165334"/>
                <a:gd name="connsiteY16-7444" fmla="*/ 6125054 h 6164838"/>
                <a:gd name="connsiteX17-7445" fmla="*/ 3027052 w 5165334"/>
                <a:gd name="connsiteY17-7446" fmla="*/ 6113330 h 6164838"/>
                <a:gd name="connsiteX18-7447" fmla="*/ 2827760 w 5165334"/>
                <a:gd name="connsiteY18-7448" fmla="*/ 6089884 h 6164838"/>
                <a:gd name="connsiteX19-7449" fmla="*/ 2780868 w 5165334"/>
                <a:gd name="connsiteY19-7450" fmla="*/ 6078161 h 6164838"/>
                <a:gd name="connsiteX20-7451" fmla="*/ 2640191 w 5165334"/>
                <a:gd name="connsiteY20-7452" fmla="*/ 6054715 h 6164838"/>
                <a:gd name="connsiteX21-7453" fmla="*/ 2581575 w 5165334"/>
                <a:gd name="connsiteY21-7454" fmla="*/ 6031269 h 6164838"/>
                <a:gd name="connsiteX22-7455" fmla="*/ 2405729 w 5165334"/>
                <a:gd name="connsiteY22-7456" fmla="*/ 6019546 h 6164838"/>
                <a:gd name="connsiteX23-7457" fmla="*/ 2370560 w 5165334"/>
                <a:gd name="connsiteY23-7458" fmla="*/ 6007823 h 6164838"/>
                <a:gd name="connsiteX24-7459" fmla="*/ 2323668 w 5165334"/>
                <a:gd name="connsiteY24-7460" fmla="*/ 5996100 h 6164838"/>
                <a:gd name="connsiteX25-7461" fmla="*/ 2241606 w 5165334"/>
                <a:gd name="connsiteY25-7462" fmla="*/ 5984377 h 6164838"/>
                <a:gd name="connsiteX26-7463" fmla="*/ 2007144 w 5165334"/>
                <a:gd name="connsiteY26-7464" fmla="*/ 5972654 h 6164838"/>
                <a:gd name="connsiteX27-7465" fmla="*/ 1925083 w 5165334"/>
                <a:gd name="connsiteY27-7466" fmla="*/ 5960930 h 6164838"/>
                <a:gd name="connsiteX28-7467" fmla="*/ 1725791 w 5165334"/>
                <a:gd name="connsiteY28-7468" fmla="*/ 5949207 h 6164838"/>
                <a:gd name="connsiteX29-7469" fmla="*/ 1702344 w 5165334"/>
                <a:gd name="connsiteY29-7470" fmla="*/ 5831977 h 6164838"/>
                <a:gd name="connsiteX30-7471" fmla="*/ 1643729 w 5165334"/>
                <a:gd name="connsiteY30-7472" fmla="*/ 5714746 h 6164838"/>
                <a:gd name="connsiteX31-7473" fmla="*/ 1608560 w 5165334"/>
                <a:gd name="connsiteY31-7474" fmla="*/ 5492007 h 6164838"/>
                <a:gd name="connsiteX32-7475" fmla="*/ 1585114 w 5165334"/>
                <a:gd name="connsiteY32-7476" fmla="*/ 5421669 h 6164838"/>
                <a:gd name="connsiteX33-7477" fmla="*/ 1548994 w 5165334"/>
                <a:gd name="connsiteY33-7478" fmla="*/ 5443504 h 6164838"/>
                <a:gd name="connsiteX34-7479" fmla="*/ 1520915 w 5165334"/>
                <a:gd name="connsiteY34-7480" fmla="*/ 5402130 h 6164838"/>
                <a:gd name="connsiteX35-7481" fmla="*/ 1492446 w 5165334"/>
                <a:gd name="connsiteY35-7482" fmla="*/ 5306950 h 6164838"/>
                <a:gd name="connsiteX36-7483" fmla="*/ 1425735 w 5165334"/>
                <a:gd name="connsiteY36-7484" fmla="*/ 5224052 h 6164838"/>
                <a:gd name="connsiteX37-7485" fmla="*/ 1350652 w 5165334"/>
                <a:gd name="connsiteY37-7486" fmla="*/ 4917577 h 6164838"/>
                <a:gd name="connsiteX38-7487" fmla="*/ 1337880 w 5165334"/>
                <a:gd name="connsiteY38-7488" fmla="*/ 4866087 h 6164838"/>
                <a:gd name="connsiteX39-7489" fmla="*/ 1335800 w 5165334"/>
                <a:gd name="connsiteY39-7490" fmla="*/ 4857452 h 6164838"/>
                <a:gd name="connsiteX40-7491" fmla="*/ 1336066 w 5165334"/>
                <a:gd name="connsiteY40-7492" fmla="*/ 4858641 h 6164838"/>
                <a:gd name="connsiteX41-7493" fmla="*/ 1337880 w 5165334"/>
                <a:gd name="connsiteY41-7494" fmla="*/ 4866087 h 6164838"/>
                <a:gd name="connsiteX42-7495" fmla="*/ 1327206 w 5165334"/>
                <a:gd name="connsiteY42-7496" fmla="*/ 4835515 h 6164838"/>
                <a:gd name="connsiteX43-7497" fmla="*/ 1315483 w 5165334"/>
                <a:gd name="connsiteY43-7498" fmla="*/ 4788623 h 6164838"/>
                <a:gd name="connsiteX44-7499" fmla="*/ 1274732 w 5165334"/>
                <a:gd name="connsiteY44-7500" fmla="*/ 4767968 h 6164838"/>
                <a:gd name="connsiteX45-7501" fmla="*/ 1263008 w 5165334"/>
                <a:gd name="connsiteY45-7502" fmla="*/ 4700420 h 6164838"/>
                <a:gd name="connsiteX46-7503" fmla="*/ 1204392 w 5165334"/>
                <a:gd name="connsiteY46-7504" fmla="*/ 4597703 h 6164838"/>
                <a:gd name="connsiteX47-7505" fmla="*/ 1148569 w 5165334"/>
                <a:gd name="connsiteY47-7506" fmla="*/ 4524575 h 6164838"/>
                <a:gd name="connsiteX48-7507" fmla="*/ 1096094 w 5165334"/>
                <a:gd name="connsiteY48-7508" fmla="*/ 4507549 h 6164838"/>
                <a:gd name="connsiteX49-7509" fmla="*/ 1054783 w 5165334"/>
                <a:gd name="connsiteY49-7510" fmla="*/ 4419904 h 6164838"/>
                <a:gd name="connsiteX50-7511" fmla="*/ 1026871 w 5165334"/>
                <a:gd name="connsiteY50-7512" fmla="*/ 4377478 h 6164838"/>
                <a:gd name="connsiteX51-7513" fmla="*/ 975514 w 5165334"/>
                <a:gd name="connsiteY51-7514" fmla="*/ 4284530 h 6164838"/>
                <a:gd name="connsiteX52-7515" fmla="*/ 953089 w 5165334"/>
                <a:gd name="connsiteY52-7516" fmla="*/ 4234220 h 6164838"/>
                <a:gd name="connsiteX53-7517" fmla="*/ 896801 w 5165334"/>
                <a:gd name="connsiteY53-7518" fmla="*/ 4193537 h 6164838"/>
                <a:gd name="connsiteX54-7519" fmla="*/ 895964 w 5165334"/>
                <a:gd name="connsiteY54-7520" fmla="*/ 4151111 h 6164838"/>
                <a:gd name="connsiteX55-7521" fmla="*/ 857167 w 5165334"/>
                <a:gd name="connsiteY55-7522" fmla="*/ 4069050 h 6164838"/>
                <a:gd name="connsiteX56-7523" fmla="*/ 833720 w 5165334"/>
                <a:gd name="connsiteY56-7524" fmla="*/ 3974706 h 6164838"/>
                <a:gd name="connsiteX57-7525" fmla="*/ 813066 w 5165334"/>
                <a:gd name="connsiteY57-7526" fmla="*/ 3911625 h 6164838"/>
                <a:gd name="connsiteX58-7527" fmla="*/ 768685 w 5165334"/>
                <a:gd name="connsiteY58-7528" fmla="*/ 3861941 h 6164838"/>
                <a:gd name="connsiteX59-7529" fmla="*/ 739936 w 5165334"/>
                <a:gd name="connsiteY59-7530" fmla="*/ 3799697 h 6164838"/>
                <a:gd name="connsiteX60-7531" fmla="*/ 701137 w 5165334"/>
                <a:gd name="connsiteY60-7532" fmla="*/ 3751689 h 6164838"/>
                <a:gd name="connsiteX61-7533" fmla="*/ 682437 w 5165334"/>
                <a:gd name="connsiteY61-7534" fmla="*/ 3651484 h 6164838"/>
                <a:gd name="connsiteX62-7535" fmla="*/ 670714 w 5165334"/>
                <a:gd name="connsiteY62-7536" fmla="*/ 3604592 h 6164838"/>
                <a:gd name="connsiteX63-7537" fmla="*/ 647268 w 5165334"/>
                <a:gd name="connsiteY63-7538" fmla="*/ 3487361 h 6164838"/>
                <a:gd name="connsiteX64-7539" fmla="*/ 595629 w 5165334"/>
                <a:gd name="connsiteY64-7540" fmla="*/ 3171117 h 6164838"/>
                <a:gd name="connsiteX65-7541" fmla="*/ 580278 w 5165334"/>
                <a:gd name="connsiteY65-7542" fmla="*/ 3072867 h 6164838"/>
                <a:gd name="connsiteX66-7543" fmla="*/ 549575 w 5165334"/>
                <a:gd name="connsiteY66-7544" fmla="*/ 2963730 h 6164838"/>
                <a:gd name="connsiteX67-7545" fmla="*/ 490680 w 5165334"/>
                <a:gd name="connsiteY67-7546" fmla="*/ 2676235 h 6164838"/>
                <a:gd name="connsiteX68-7547" fmla="*/ 475329 w 5165334"/>
                <a:gd name="connsiteY68-7548" fmla="*/ 2564867 h 6164838"/>
                <a:gd name="connsiteX69-7549" fmla="*/ 488168 w 5165334"/>
                <a:gd name="connsiteY69-7550" fmla="*/ 2438146 h 6164838"/>
                <a:gd name="connsiteX70-7551" fmla="*/ 476446 w 5165334"/>
                <a:gd name="connsiteY70-7552" fmla="*/ 2319520 h 6164838"/>
                <a:gd name="connsiteX71-7553" fmla="*/ 463886 w 5165334"/>
                <a:gd name="connsiteY71-7554" fmla="*/ 2252810 h 6164838"/>
                <a:gd name="connsiteX72-7555" fmla="*/ 466677 w 5165334"/>
                <a:gd name="connsiteY72-7556" fmla="*/ 2183308 h 6164838"/>
                <a:gd name="connsiteX73-7557" fmla="*/ 436252 w 5165334"/>
                <a:gd name="connsiteY73-7558" fmla="*/ 2010254 h 6164838"/>
                <a:gd name="connsiteX74-7559" fmla="*/ 436252 w 5165334"/>
                <a:gd name="connsiteY74-7560" fmla="*/ 1822684 h 6164838"/>
                <a:gd name="connsiteX75-7561" fmla="*/ 424529 w 5165334"/>
                <a:gd name="connsiteY75-7562" fmla="*/ 1752346 h 6164838"/>
                <a:gd name="connsiteX76-7563" fmla="*/ 389360 w 5165334"/>
                <a:gd name="connsiteY76-7564" fmla="*/ 1635115 h 6164838"/>
                <a:gd name="connsiteX77-7565" fmla="*/ 377637 w 5165334"/>
                <a:gd name="connsiteY77-7566" fmla="*/ 1482715 h 6164838"/>
                <a:gd name="connsiteX78-7567" fmla="*/ 330744 w 5165334"/>
                <a:gd name="connsiteY78-7568" fmla="*/ 1564777 h 6164838"/>
                <a:gd name="connsiteX79-7569" fmla="*/ 283851 w 5165334"/>
                <a:gd name="connsiteY79-7570" fmla="*/ 1529608 h 6164838"/>
                <a:gd name="connsiteX80-7571" fmla="*/ 272129 w 5165334"/>
                <a:gd name="connsiteY80-7572" fmla="*/ 1400653 h 6164838"/>
                <a:gd name="connsiteX81-7573" fmla="*/ 260406 w 5165334"/>
                <a:gd name="connsiteY81-7574" fmla="*/ 1236530 h 6164838"/>
                <a:gd name="connsiteX82-7575" fmla="*/ 248683 w 5165334"/>
                <a:gd name="connsiteY82-7576" fmla="*/ 1201361 h 6164838"/>
                <a:gd name="connsiteX83-7577" fmla="*/ 178345 w 5165334"/>
                <a:gd name="connsiteY83-7578" fmla="*/ 1224807 h 6164838"/>
                <a:gd name="connsiteX84-7579" fmla="*/ 143175 w 5165334"/>
                <a:gd name="connsiteY84-7580" fmla="*/ 1048962 h 6164838"/>
                <a:gd name="connsiteX85-7581" fmla="*/ 143175 w 5165334"/>
                <a:gd name="connsiteY85-7582" fmla="*/ 920007 h 6164838"/>
                <a:gd name="connsiteX86-7583" fmla="*/ 143175 w 5165334"/>
                <a:gd name="connsiteY86-7584" fmla="*/ 779330 h 6164838"/>
                <a:gd name="connsiteX87-7585" fmla="*/ 119729 w 5165334"/>
                <a:gd name="connsiteY87-7586" fmla="*/ 662100 h 6164838"/>
                <a:gd name="connsiteX88-7587" fmla="*/ 96283 w 5165334"/>
                <a:gd name="connsiteY88-7588" fmla="*/ 580038 h 6164838"/>
                <a:gd name="connsiteX89-7589" fmla="*/ 61114 w 5165334"/>
                <a:gd name="connsiteY89-7590" fmla="*/ 556592 h 6164838"/>
                <a:gd name="connsiteX90-7591" fmla="*/ 49391 w 5165334"/>
                <a:gd name="connsiteY90-7592" fmla="*/ 462807 h 6164838"/>
                <a:gd name="connsiteX91-7593" fmla="*/ 2499 w 5165334"/>
                <a:gd name="connsiteY91-7594" fmla="*/ 333853 h 6164838"/>
                <a:gd name="connsiteX92-7595" fmla="*/ 14221 w 5165334"/>
                <a:gd name="connsiteY92-7596" fmla="*/ 64223 h 6164838"/>
                <a:gd name="connsiteX93-7597" fmla="*/ 37668 w 5165334"/>
                <a:gd name="connsiteY93-7598" fmla="*/ 64223 h 6164838"/>
                <a:gd name="connsiteX94-7599" fmla="*/ 67820 w 5165334"/>
                <a:gd name="connsiteY94-7600" fmla="*/ 0 h 6164838"/>
                <a:gd name="connsiteX0-7601" fmla="*/ 951435 w 5165334"/>
                <a:gd name="connsiteY0-7602" fmla="*/ 4233618 h 6164838"/>
                <a:gd name="connsiteX1-7603" fmla="*/ 953914 w 5165334"/>
                <a:gd name="connsiteY1-7604" fmla="*/ 4243269 h 6164838"/>
                <a:gd name="connsiteX2-7605" fmla="*/ 951435 w 5165334"/>
                <a:gd name="connsiteY2-7606" fmla="*/ 4233618 h 6164838"/>
                <a:gd name="connsiteX3-7607" fmla="*/ 67820 w 5165334"/>
                <a:gd name="connsiteY3-7608" fmla="*/ 0 h 6164838"/>
                <a:gd name="connsiteX4-7609" fmla="*/ 5165334 w 5165334"/>
                <a:gd name="connsiteY4-7610" fmla="*/ 0 h 6164838"/>
                <a:gd name="connsiteX5-7611" fmla="*/ 5165334 w 5165334"/>
                <a:gd name="connsiteY5-7612" fmla="*/ 5907369 h 6164838"/>
                <a:gd name="connsiteX6-7613" fmla="*/ 5102037 w 5165334"/>
                <a:gd name="connsiteY6-7614" fmla="*/ 5949207 h 6164838"/>
                <a:gd name="connsiteX7-7615" fmla="*/ 5066868 w 5165334"/>
                <a:gd name="connsiteY7-7616" fmla="*/ 5960930 h 6164838"/>
                <a:gd name="connsiteX8-7617" fmla="*/ 4996529 w 5165334"/>
                <a:gd name="connsiteY8-7618" fmla="*/ 6007823 h 6164838"/>
                <a:gd name="connsiteX9-7619" fmla="*/ 4879298 w 5165334"/>
                <a:gd name="connsiteY9-7620" fmla="*/ 6019546 h 6164838"/>
                <a:gd name="connsiteX10-7621" fmla="*/ 4808960 w 5165334"/>
                <a:gd name="connsiteY10-7622" fmla="*/ 6031269 h 6164838"/>
                <a:gd name="connsiteX11-7623" fmla="*/ 4762068 w 5165334"/>
                <a:gd name="connsiteY11-7624" fmla="*/ 6042992 h 6164838"/>
                <a:gd name="connsiteX12-7625" fmla="*/ 4422098 w 5165334"/>
                <a:gd name="connsiteY12-7626" fmla="*/ 6066438 h 6164838"/>
                <a:gd name="connsiteX13-7627" fmla="*/ 3882837 w 5165334"/>
                <a:gd name="connsiteY13-7628" fmla="*/ 6078161 h 6164838"/>
                <a:gd name="connsiteX14-7629" fmla="*/ 3824221 w 5165334"/>
                <a:gd name="connsiteY14-7630" fmla="*/ 6089884 h 6164838"/>
                <a:gd name="connsiteX15-7631" fmla="*/ 3636652 w 5165334"/>
                <a:gd name="connsiteY15-7632" fmla="*/ 6113330 h 6164838"/>
                <a:gd name="connsiteX16-7633" fmla="*/ 3566314 w 5165334"/>
                <a:gd name="connsiteY16-7634" fmla="*/ 6125054 h 6164838"/>
                <a:gd name="connsiteX17-7635" fmla="*/ 3027052 w 5165334"/>
                <a:gd name="connsiteY17-7636" fmla="*/ 6113330 h 6164838"/>
                <a:gd name="connsiteX18-7637" fmla="*/ 2827760 w 5165334"/>
                <a:gd name="connsiteY18-7638" fmla="*/ 6089884 h 6164838"/>
                <a:gd name="connsiteX19-7639" fmla="*/ 2780868 w 5165334"/>
                <a:gd name="connsiteY19-7640" fmla="*/ 6078161 h 6164838"/>
                <a:gd name="connsiteX20-7641" fmla="*/ 2640191 w 5165334"/>
                <a:gd name="connsiteY20-7642" fmla="*/ 6054715 h 6164838"/>
                <a:gd name="connsiteX21-7643" fmla="*/ 2581575 w 5165334"/>
                <a:gd name="connsiteY21-7644" fmla="*/ 6031269 h 6164838"/>
                <a:gd name="connsiteX22-7645" fmla="*/ 2405729 w 5165334"/>
                <a:gd name="connsiteY22-7646" fmla="*/ 6019546 h 6164838"/>
                <a:gd name="connsiteX23-7647" fmla="*/ 2370560 w 5165334"/>
                <a:gd name="connsiteY23-7648" fmla="*/ 6007823 h 6164838"/>
                <a:gd name="connsiteX24-7649" fmla="*/ 2323668 w 5165334"/>
                <a:gd name="connsiteY24-7650" fmla="*/ 5996100 h 6164838"/>
                <a:gd name="connsiteX25-7651" fmla="*/ 2241606 w 5165334"/>
                <a:gd name="connsiteY25-7652" fmla="*/ 5984377 h 6164838"/>
                <a:gd name="connsiteX26-7653" fmla="*/ 2007144 w 5165334"/>
                <a:gd name="connsiteY26-7654" fmla="*/ 5972654 h 6164838"/>
                <a:gd name="connsiteX27-7655" fmla="*/ 1925083 w 5165334"/>
                <a:gd name="connsiteY27-7656" fmla="*/ 5960930 h 6164838"/>
                <a:gd name="connsiteX28-7657" fmla="*/ 1725791 w 5165334"/>
                <a:gd name="connsiteY28-7658" fmla="*/ 5949207 h 6164838"/>
                <a:gd name="connsiteX29-7659" fmla="*/ 1702344 w 5165334"/>
                <a:gd name="connsiteY29-7660" fmla="*/ 5831977 h 6164838"/>
                <a:gd name="connsiteX30-7661" fmla="*/ 1643729 w 5165334"/>
                <a:gd name="connsiteY30-7662" fmla="*/ 5714746 h 6164838"/>
                <a:gd name="connsiteX31-7663" fmla="*/ 1608560 w 5165334"/>
                <a:gd name="connsiteY31-7664" fmla="*/ 5492007 h 6164838"/>
                <a:gd name="connsiteX32-7665" fmla="*/ 1577857 w 5165334"/>
                <a:gd name="connsiteY32-7666" fmla="*/ 5476097 h 6164838"/>
                <a:gd name="connsiteX33-7667" fmla="*/ 1548994 w 5165334"/>
                <a:gd name="connsiteY33-7668" fmla="*/ 5443504 h 6164838"/>
                <a:gd name="connsiteX34-7669" fmla="*/ 1520915 w 5165334"/>
                <a:gd name="connsiteY34-7670" fmla="*/ 5402130 h 6164838"/>
                <a:gd name="connsiteX35-7671" fmla="*/ 1492446 w 5165334"/>
                <a:gd name="connsiteY35-7672" fmla="*/ 5306950 h 6164838"/>
                <a:gd name="connsiteX36-7673" fmla="*/ 1425735 w 5165334"/>
                <a:gd name="connsiteY36-7674" fmla="*/ 5224052 h 6164838"/>
                <a:gd name="connsiteX37-7675" fmla="*/ 1350652 w 5165334"/>
                <a:gd name="connsiteY37-7676" fmla="*/ 4917577 h 6164838"/>
                <a:gd name="connsiteX38-7677" fmla="*/ 1337880 w 5165334"/>
                <a:gd name="connsiteY38-7678" fmla="*/ 4866087 h 6164838"/>
                <a:gd name="connsiteX39-7679" fmla="*/ 1335800 w 5165334"/>
                <a:gd name="connsiteY39-7680" fmla="*/ 4857452 h 6164838"/>
                <a:gd name="connsiteX40-7681" fmla="*/ 1336066 w 5165334"/>
                <a:gd name="connsiteY40-7682" fmla="*/ 4858641 h 6164838"/>
                <a:gd name="connsiteX41-7683" fmla="*/ 1337880 w 5165334"/>
                <a:gd name="connsiteY41-7684" fmla="*/ 4866087 h 6164838"/>
                <a:gd name="connsiteX42-7685" fmla="*/ 1327206 w 5165334"/>
                <a:gd name="connsiteY42-7686" fmla="*/ 4835515 h 6164838"/>
                <a:gd name="connsiteX43-7687" fmla="*/ 1315483 w 5165334"/>
                <a:gd name="connsiteY43-7688" fmla="*/ 4788623 h 6164838"/>
                <a:gd name="connsiteX44-7689" fmla="*/ 1274732 w 5165334"/>
                <a:gd name="connsiteY44-7690" fmla="*/ 4767968 h 6164838"/>
                <a:gd name="connsiteX45-7691" fmla="*/ 1263008 w 5165334"/>
                <a:gd name="connsiteY45-7692" fmla="*/ 4700420 h 6164838"/>
                <a:gd name="connsiteX46-7693" fmla="*/ 1204392 w 5165334"/>
                <a:gd name="connsiteY46-7694" fmla="*/ 4597703 h 6164838"/>
                <a:gd name="connsiteX47-7695" fmla="*/ 1148569 w 5165334"/>
                <a:gd name="connsiteY47-7696" fmla="*/ 4524575 h 6164838"/>
                <a:gd name="connsiteX48-7697" fmla="*/ 1096094 w 5165334"/>
                <a:gd name="connsiteY48-7698" fmla="*/ 4507549 h 6164838"/>
                <a:gd name="connsiteX49-7699" fmla="*/ 1054783 w 5165334"/>
                <a:gd name="connsiteY49-7700" fmla="*/ 4419904 h 6164838"/>
                <a:gd name="connsiteX50-7701" fmla="*/ 1026871 w 5165334"/>
                <a:gd name="connsiteY50-7702" fmla="*/ 4377478 h 6164838"/>
                <a:gd name="connsiteX51-7703" fmla="*/ 975514 w 5165334"/>
                <a:gd name="connsiteY51-7704" fmla="*/ 4284530 h 6164838"/>
                <a:gd name="connsiteX52-7705" fmla="*/ 953089 w 5165334"/>
                <a:gd name="connsiteY52-7706" fmla="*/ 4234220 h 6164838"/>
                <a:gd name="connsiteX53-7707" fmla="*/ 896801 w 5165334"/>
                <a:gd name="connsiteY53-7708" fmla="*/ 4193537 h 6164838"/>
                <a:gd name="connsiteX54-7709" fmla="*/ 895964 w 5165334"/>
                <a:gd name="connsiteY54-7710" fmla="*/ 4151111 h 6164838"/>
                <a:gd name="connsiteX55-7711" fmla="*/ 857167 w 5165334"/>
                <a:gd name="connsiteY55-7712" fmla="*/ 4069050 h 6164838"/>
                <a:gd name="connsiteX56-7713" fmla="*/ 833720 w 5165334"/>
                <a:gd name="connsiteY56-7714" fmla="*/ 3974706 h 6164838"/>
                <a:gd name="connsiteX57-7715" fmla="*/ 813066 w 5165334"/>
                <a:gd name="connsiteY57-7716" fmla="*/ 3911625 h 6164838"/>
                <a:gd name="connsiteX58-7717" fmla="*/ 768685 w 5165334"/>
                <a:gd name="connsiteY58-7718" fmla="*/ 3861941 h 6164838"/>
                <a:gd name="connsiteX59-7719" fmla="*/ 739936 w 5165334"/>
                <a:gd name="connsiteY59-7720" fmla="*/ 3799697 h 6164838"/>
                <a:gd name="connsiteX60-7721" fmla="*/ 701137 w 5165334"/>
                <a:gd name="connsiteY60-7722" fmla="*/ 3751689 h 6164838"/>
                <a:gd name="connsiteX61-7723" fmla="*/ 682437 w 5165334"/>
                <a:gd name="connsiteY61-7724" fmla="*/ 3651484 h 6164838"/>
                <a:gd name="connsiteX62-7725" fmla="*/ 670714 w 5165334"/>
                <a:gd name="connsiteY62-7726" fmla="*/ 3604592 h 6164838"/>
                <a:gd name="connsiteX63-7727" fmla="*/ 647268 w 5165334"/>
                <a:gd name="connsiteY63-7728" fmla="*/ 3487361 h 6164838"/>
                <a:gd name="connsiteX64-7729" fmla="*/ 595629 w 5165334"/>
                <a:gd name="connsiteY64-7730" fmla="*/ 3171117 h 6164838"/>
                <a:gd name="connsiteX65-7731" fmla="*/ 580278 w 5165334"/>
                <a:gd name="connsiteY65-7732" fmla="*/ 3072867 h 6164838"/>
                <a:gd name="connsiteX66-7733" fmla="*/ 549575 w 5165334"/>
                <a:gd name="connsiteY66-7734" fmla="*/ 2963730 h 6164838"/>
                <a:gd name="connsiteX67-7735" fmla="*/ 490680 w 5165334"/>
                <a:gd name="connsiteY67-7736" fmla="*/ 2676235 h 6164838"/>
                <a:gd name="connsiteX68-7737" fmla="*/ 475329 w 5165334"/>
                <a:gd name="connsiteY68-7738" fmla="*/ 2564867 h 6164838"/>
                <a:gd name="connsiteX69-7739" fmla="*/ 488168 w 5165334"/>
                <a:gd name="connsiteY69-7740" fmla="*/ 2438146 h 6164838"/>
                <a:gd name="connsiteX70-7741" fmla="*/ 476446 w 5165334"/>
                <a:gd name="connsiteY70-7742" fmla="*/ 2319520 h 6164838"/>
                <a:gd name="connsiteX71-7743" fmla="*/ 463886 w 5165334"/>
                <a:gd name="connsiteY71-7744" fmla="*/ 2252810 h 6164838"/>
                <a:gd name="connsiteX72-7745" fmla="*/ 466677 w 5165334"/>
                <a:gd name="connsiteY72-7746" fmla="*/ 2183308 h 6164838"/>
                <a:gd name="connsiteX73-7747" fmla="*/ 436252 w 5165334"/>
                <a:gd name="connsiteY73-7748" fmla="*/ 2010254 h 6164838"/>
                <a:gd name="connsiteX74-7749" fmla="*/ 436252 w 5165334"/>
                <a:gd name="connsiteY74-7750" fmla="*/ 1822684 h 6164838"/>
                <a:gd name="connsiteX75-7751" fmla="*/ 424529 w 5165334"/>
                <a:gd name="connsiteY75-7752" fmla="*/ 1752346 h 6164838"/>
                <a:gd name="connsiteX76-7753" fmla="*/ 389360 w 5165334"/>
                <a:gd name="connsiteY76-7754" fmla="*/ 1635115 h 6164838"/>
                <a:gd name="connsiteX77-7755" fmla="*/ 377637 w 5165334"/>
                <a:gd name="connsiteY77-7756" fmla="*/ 1482715 h 6164838"/>
                <a:gd name="connsiteX78-7757" fmla="*/ 330744 w 5165334"/>
                <a:gd name="connsiteY78-7758" fmla="*/ 1564777 h 6164838"/>
                <a:gd name="connsiteX79-7759" fmla="*/ 283851 w 5165334"/>
                <a:gd name="connsiteY79-7760" fmla="*/ 1529608 h 6164838"/>
                <a:gd name="connsiteX80-7761" fmla="*/ 272129 w 5165334"/>
                <a:gd name="connsiteY80-7762" fmla="*/ 1400653 h 6164838"/>
                <a:gd name="connsiteX81-7763" fmla="*/ 260406 w 5165334"/>
                <a:gd name="connsiteY81-7764" fmla="*/ 1236530 h 6164838"/>
                <a:gd name="connsiteX82-7765" fmla="*/ 248683 w 5165334"/>
                <a:gd name="connsiteY82-7766" fmla="*/ 1201361 h 6164838"/>
                <a:gd name="connsiteX83-7767" fmla="*/ 178345 w 5165334"/>
                <a:gd name="connsiteY83-7768" fmla="*/ 1224807 h 6164838"/>
                <a:gd name="connsiteX84-7769" fmla="*/ 143175 w 5165334"/>
                <a:gd name="connsiteY84-7770" fmla="*/ 1048962 h 6164838"/>
                <a:gd name="connsiteX85-7771" fmla="*/ 143175 w 5165334"/>
                <a:gd name="connsiteY85-7772" fmla="*/ 920007 h 6164838"/>
                <a:gd name="connsiteX86-7773" fmla="*/ 143175 w 5165334"/>
                <a:gd name="connsiteY86-7774" fmla="*/ 779330 h 6164838"/>
                <a:gd name="connsiteX87-7775" fmla="*/ 119729 w 5165334"/>
                <a:gd name="connsiteY87-7776" fmla="*/ 662100 h 6164838"/>
                <a:gd name="connsiteX88-7777" fmla="*/ 96283 w 5165334"/>
                <a:gd name="connsiteY88-7778" fmla="*/ 580038 h 6164838"/>
                <a:gd name="connsiteX89-7779" fmla="*/ 61114 w 5165334"/>
                <a:gd name="connsiteY89-7780" fmla="*/ 556592 h 6164838"/>
                <a:gd name="connsiteX90-7781" fmla="*/ 49391 w 5165334"/>
                <a:gd name="connsiteY90-7782" fmla="*/ 462807 h 6164838"/>
                <a:gd name="connsiteX91-7783" fmla="*/ 2499 w 5165334"/>
                <a:gd name="connsiteY91-7784" fmla="*/ 333853 h 6164838"/>
                <a:gd name="connsiteX92-7785" fmla="*/ 14221 w 5165334"/>
                <a:gd name="connsiteY92-7786" fmla="*/ 64223 h 6164838"/>
                <a:gd name="connsiteX93-7787" fmla="*/ 37668 w 5165334"/>
                <a:gd name="connsiteY93-7788" fmla="*/ 64223 h 6164838"/>
                <a:gd name="connsiteX94-7789" fmla="*/ 67820 w 5165334"/>
                <a:gd name="connsiteY94-7790" fmla="*/ 0 h 6164838"/>
                <a:gd name="connsiteX0-7791" fmla="*/ 951435 w 5165334"/>
                <a:gd name="connsiteY0-7792" fmla="*/ 4233618 h 6164838"/>
                <a:gd name="connsiteX1-7793" fmla="*/ 953914 w 5165334"/>
                <a:gd name="connsiteY1-7794" fmla="*/ 4243269 h 6164838"/>
                <a:gd name="connsiteX2-7795" fmla="*/ 951435 w 5165334"/>
                <a:gd name="connsiteY2-7796" fmla="*/ 4233618 h 6164838"/>
                <a:gd name="connsiteX3-7797" fmla="*/ 67820 w 5165334"/>
                <a:gd name="connsiteY3-7798" fmla="*/ 0 h 6164838"/>
                <a:gd name="connsiteX4-7799" fmla="*/ 5165334 w 5165334"/>
                <a:gd name="connsiteY4-7800" fmla="*/ 0 h 6164838"/>
                <a:gd name="connsiteX5-7801" fmla="*/ 5165334 w 5165334"/>
                <a:gd name="connsiteY5-7802" fmla="*/ 5907369 h 6164838"/>
                <a:gd name="connsiteX6-7803" fmla="*/ 5102037 w 5165334"/>
                <a:gd name="connsiteY6-7804" fmla="*/ 5949207 h 6164838"/>
                <a:gd name="connsiteX7-7805" fmla="*/ 5066868 w 5165334"/>
                <a:gd name="connsiteY7-7806" fmla="*/ 5960930 h 6164838"/>
                <a:gd name="connsiteX8-7807" fmla="*/ 4996529 w 5165334"/>
                <a:gd name="connsiteY8-7808" fmla="*/ 6007823 h 6164838"/>
                <a:gd name="connsiteX9-7809" fmla="*/ 4879298 w 5165334"/>
                <a:gd name="connsiteY9-7810" fmla="*/ 6019546 h 6164838"/>
                <a:gd name="connsiteX10-7811" fmla="*/ 4808960 w 5165334"/>
                <a:gd name="connsiteY10-7812" fmla="*/ 6031269 h 6164838"/>
                <a:gd name="connsiteX11-7813" fmla="*/ 4762068 w 5165334"/>
                <a:gd name="connsiteY11-7814" fmla="*/ 6042992 h 6164838"/>
                <a:gd name="connsiteX12-7815" fmla="*/ 4422098 w 5165334"/>
                <a:gd name="connsiteY12-7816" fmla="*/ 6066438 h 6164838"/>
                <a:gd name="connsiteX13-7817" fmla="*/ 3882837 w 5165334"/>
                <a:gd name="connsiteY13-7818" fmla="*/ 6078161 h 6164838"/>
                <a:gd name="connsiteX14-7819" fmla="*/ 3824221 w 5165334"/>
                <a:gd name="connsiteY14-7820" fmla="*/ 6089884 h 6164838"/>
                <a:gd name="connsiteX15-7821" fmla="*/ 3636652 w 5165334"/>
                <a:gd name="connsiteY15-7822" fmla="*/ 6113330 h 6164838"/>
                <a:gd name="connsiteX16-7823" fmla="*/ 3566314 w 5165334"/>
                <a:gd name="connsiteY16-7824" fmla="*/ 6125054 h 6164838"/>
                <a:gd name="connsiteX17-7825" fmla="*/ 3027052 w 5165334"/>
                <a:gd name="connsiteY17-7826" fmla="*/ 6113330 h 6164838"/>
                <a:gd name="connsiteX18-7827" fmla="*/ 2827760 w 5165334"/>
                <a:gd name="connsiteY18-7828" fmla="*/ 6089884 h 6164838"/>
                <a:gd name="connsiteX19-7829" fmla="*/ 2780868 w 5165334"/>
                <a:gd name="connsiteY19-7830" fmla="*/ 6078161 h 6164838"/>
                <a:gd name="connsiteX20-7831" fmla="*/ 2640191 w 5165334"/>
                <a:gd name="connsiteY20-7832" fmla="*/ 6054715 h 6164838"/>
                <a:gd name="connsiteX21-7833" fmla="*/ 2581575 w 5165334"/>
                <a:gd name="connsiteY21-7834" fmla="*/ 6031269 h 6164838"/>
                <a:gd name="connsiteX22-7835" fmla="*/ 2405729 w 5165334"/>
                <a:gd name="connsiteY22-7836" fmla="*/ 6019546 h 6164838"/>
                <a:gd name="connsiteX23-7837" fmla="*/ 2370560 w 5165334"/>
                <a:gd name="connsiteY23-7838" fmla="*/ 6007823 h 6164838"/>
                <a:gd name="connsiteX24-7839" fmla="*/ 2323668 w 5165334"/>
                <a:gd name="connsiteY24-7840" fmla="*/ 5996100 h 6164838"/>
                <a:gd name="connsiteX25-7841" fmla="*/ 2241606 w 5165334"/>
                <a:gd name="connsiteY25-7842" fmla="*/ 5984377 h 6164838"/>
                <a:gd name="connsiteX26-7843" fmla="*/ 2007144 w 5165334"/>
                <a:gd name="connsiteY26-7844" fmla="*/ 5972654 h 6164838"/>
                <a:gd name="connsiteX27-7845" fmla="*/ 1925083 w 5165334"/>
                <a:gd name="connsiteY27-7846" fmla="*/ 5960930 h 6164838"/>
                <a:gd name="connsiteX28-7847" fmla="*/ 1725791 w 5165334"/>
                <a:gd name="connsiteY28-7848" fmla="*/ 5949207 h 6164838"/>
                <a:gd name="connsiteX29-7849" fmla="*/ 1702344 w 5165334"/>
                <a:gd name="connsiteY29-7850" fmla="*/ 5831977 h 6164838"/>
                <a:gd name="connsiteX30-7851" fmla="*/ 1643729 w 5165334"/>
                <a:gd name="connsiteY30-7852" fmla="*/ 5714746 h 6164838"/>
                <a:gd name="connsiteX31-7853" fmla="*/ 1579531 w 5165334"/>
                <a:gd name="connsiteY31-7854" fmla="*/ 5535549 h 6164838"/>
                <a:gd name="connsiteX32-7855" fmla="*/ 1577857 w 5165334"/>
                <a:gd name="connsiteY32-7856" fmla="*/ 5476097 h 6164838"/>
                <a:gd name="connsiteX33-7857" fmla="*/ 1548994 w 5165334"/>
                <a:gd name="connsiteY33-7858" fmla="*/ 5443504 h 6164838"/>
                <a:gd name="connsiteX34-7859" fmla="*/ 1520915 w 5165334"/>
                <a:gd name="connsiteY34-7860" fmla="*/ 5402130 h 6164838"/>
                <a:gd name="connsiteX35-7861" fmla="*/ 1492446 w 5165334"/>
                <a:gd name="connsiteY35-7862" fmla="*/ 5306950 h 6164838"/>
                <a:gd name="connsiteX36-7863" fmla="*/ 1425735 w 5165334"/>
                <a:gd name="connsiteY36-7864" fmla="*/ 5224052 h 6164838"/>
                <a:gd name="connsiteX37-7865" fmla="*/ 1350652 w 5165334"/>
                <a:gd name="connsiteY37-7866" fmla="*/ 4917577 h 6164838"/>
                <a:gd name="connsiteX38-7867" fmla="*/ 1337880 w 5165334"/>
                <a:gd name="connsiteY38-7868" fmla="*/ 4866087 h 6164838"/>
                <a:gd name="connsiteX39-7869" fmla="*/ 1335800 w 5165334"/>
                <a:gd name="connsiteY39-7870" fmla="*/ 4857452 h 6164838"/>
                <a:gd name="connsiteX40-7871" fmla="*/ 1336066 w 5165334"/>
                <a:gd name="connsiteY40-7872" fmla="*/ 4858641 h 6164838"/>
                <a:gd name="connsiteX41-7873" fmla="*/ 1337880 w 5165334"/>
                <a:gd name="connsiteY41-7874" fmla="*/ 4866087 h 6164838"/>
                <a:gd name="connsiteX42-7875" fmla="*/ 1327206 w 5165334"/>
                <a:gd name="connsiteY42-7876" fmla="*/ 4835515 h 6164838"/>
                <a:gd name="connsiteX43-7877" fmla="*/ 1315483 w 5165334"/>
                <a:gd name="connsiteY43-7878" fmla="*/ 4788623 h 6164838"/>
                <a:gd name="connsiteX44-7879" fmla="*/ 1274732 w 5165334"/>
                <a:gd name="connsiteY44-7880" fmla="*/ 4767968 h 6164838"/>
                <a:gd name="connsiteX45-7881" fmla="*/ 1263008 w 5165334"/>
                <a:gd name="connsiteY45-7882" fmla="*/ 4700420 h 6164838"/>
                <a:gd name="connsiteX46-7883" fmla="*/ 1204392 w 5165334"/>
                <a:gd name="connsiteY46-7884" fmla="*/ 4597703 h 6164838"/>
                <a:gd name="connsiteX47-7885" fmla="*/ 1148569 w 5165334"/>
                <a:gd name="connsiteY47-7886" fmla="*/ 4524575 h 6164838"/>
                <a:gd name="connsiteX48-7887" fmla="*/ 1096094 w 5165334"/>
                <a:gd name="connsiteY48-7888" fmla="*/ 4507549 h 6164838"/>
                <a:gd name="connsiteX49-7889" fmla="*/ 1054783 w 5165334"/>
                <a:gd name="connsiteY49-7890" fmla="*/ 4419904 h 6164838"/>
                <a:gd name="connsiteX50-7891" fmla="*/ 1026871 w 5165334"/>
                <a:gd name="connsiteY50-7892" fmla="*/ 4377478 h 6164838"/>
                <a:gd name="connsiteX51-7893" fmla="*/ 975514 w 5165334"/>
                <a:gd name="connsiteY51-7894" fmla="*/ 4284530 h 6164838"/>
                <a:gd name="connsiteX52-7895" fmla="*/ 953089 w 5165334"/>
                <a:gd name="connsiteY52-7896" fmla="*/ 4234220 h 6164838"/>
                <a:gd name="connsiteX53-7897" fmla="*/ 896801 w 5165334"/>
                <a:gd name="connsiteY53-7898" fmla="*/ 4193537 h 6164838"/>
                <a:gd name="connsiteX54-7899" fmla="*/ 895964 w 5165334"/>
                <a:gd name="connsiteY54-7900" fmla="*/ 4151111 h 6164838"/>
                <a:gd name="connsiteX55-7901" fmla="*/ 857167 w 5165334"/>
                <a:gd name="connsiteY55-7902" fmla="*/ 4069050 h 6164838"/>
                <a:gd name="connsiteX56-7903" fmla="*/ 833720 w 5165334"/>
                <a:gd name="connsiteY56-7904" fmla="*/ 3974706 h 6164838"/>
                <a:gd name="connsiteX57-7905" fmla="*/ 813066 w 5165334"/>
                <a:gd name="connsiteY57-7906" fmla="*/ 3911625 h 6164838"/>
                <a:gd name="connsiteX58-7907" fmla="*/ 768685 w 5165334"/>
                <a:gd name="connsiteY58-7908" fmla="*/ 3861941 h 6164838"/>
                <a:gd name="connsiteX59-7909" fmla="*/ 739936 w 5165334"/>
                <a:gd name="connsiteY59-7910" fmla="*/ 3799697 h 6164838"/>
                <a:gd name="connsiteX60-7911" fmla="*/ 701137 w 5165334"/>
                <a:gd name="connsiteY60-7912" fmla="*/ 3751689 h 6164838"/>
                <a:gd name="connsiteX61-7913" fmla="*/ 682437 w 5165334"/>
                <a:gd name="connsiteY61-7914" fmla="*/ 3651484 h 6164838"/>
                <a:gd name="connsiteX62-7915" fmla="*/ 670714 w 5165334"/>
                <a:gd name="connsiteY62-7916" fmla="*/ 3604592 h 6164838"/>
                <a:gd name="connsiteX63-7917" fmla="*/ 647268 w 5165334"/>
                <a:gd name="connsiteY63-7918" fmla="*/ 3487361 h 6164838"/>
                <a:gd name="connsiteX64-7919" fmla="*/ 595629 w 5165334"/>
                <a:gd name="connsiteY64-7920" fmla="*/ 3171117 h 6164838"/>
                <a:gd name="connsiteX65-7921" fmla="*/ 580278 w 5165334"/>
                <a:gd name="connsiteY65-7922" fmla="*/ 3072867 h 6164838"/>
                <a:gd name="connsiteX66-7923" fmla="*/ 549575 w 5165334"/>
                <a:gd name="connsiteY66-7924" fmla="*/ 2963730 h 6164838"/>
                <a:gd name="connsiteX67-7925" fmla="*/ 490680 w 5165334"/>
                <a:gd name="connsiteY67-7926" fmla="*/ 2676235 h 6164838"/>
                <a:gd name="connsiteX68-7927" fmla="*/ 475329 w 5165334"/>
                <a:gd name="connsiteY68-7928" fmla="*/ 2564867 h 6164838"/>
                <a:gd name="connsiteX69-7929" fmla="*/ 488168 w 5165334"/>
                <a:gd name="connsiteY69-7930" fmla="*/ 2438146 h 6164838"/>
                <a:gd name="connsiteX70-7931" fmla="*/ 476446 w 5165334"/>
                <a:gd name="connsiteY70-7932" fmla="*/ 2319520 h 6164838"/>
                <a:gd name="connsiteX71-7933" fmla="*/ 463886 w 5165334"/>
                <a:gd name="connsiteY71-7934" fmla="*/ 2252810 h 6164838"/>
                <a:gd name="connsiteX72-7935" fmla="*/ 466677 w 5165334"/>
                <a:gd name="connsiteY72-7936" fmla="*/ 2183308 h 6164838"/>
                <a:gd name="connsiteX73-7937" fmla="*/ 436252 w 5165334"/>
                <a:gd name="connsiteY73-7938" fmla="*/ 2010254 h 6164838"/>
                <a:gd name="connsiteX74-7939" fmla="*/ 436252 w 5165334"/>
                <a:gd name="connsiteY74-7940" fmla="*/ 1822684 h 6164838"/>
                <a:gd name="connsiteX75-7941" fmla="*/ 424529 w 5165334"/>
                <a:gd name="connsiteY75-7942" fmla="*/ 1752346 h 6164838"/>
                <a:gd name="connsiteX76-7943" fmla="*/ 389360 w 5165334"/>
                <a:gd name="connsiteY76-7944" fmla="*/ 1635115 h 6164838"/>
                <a:gd name="connsiteX77-7945" fmla="*/ 377637 w 5165334"/>
                <a:gd name="connsiteY77-7946" fmla="*/ 1482715 h 6164838"/>
                <a:gd name="connsiteX78-7947" fmla="*/ 330744 w 5165334"/>
                <a:gd name="connsiteY78-7948" fmla="*/ 1564777 h 6164838"/>
                <a:gd name="connsiteX79-7949" fmla="*/ 283851 w 5165334"/>
                <a:gd name="connsiteY79-7950" fmla="*/ 1529608 h 6164838"/>
                <a:gd name="connsiteX80-7951" fmla="*/ 272129 w 5165334"/>
                <a:gd name="connsiteY80-7952" fmla="*/ 1400653 h 6164838"/>
                <a:gd name="connsiteX81-7953" fmla="*/ 260406 w 5165334"/>
                <a:gd name="connsiteY81-7954" fmla="*/ 1236530 h 6164838"/>
                <a:gd name="connsiteX82-7955" fmla="*/ 248683 w 5165334"/>
                <a:gd name="connsiteY82-7956" fmla="*/ 1201361 h 6164838"/>
                <a:gd name="connsiteX83-7957" fmla="*/ 178345 w 5165334"/>
                <a:gd name="connsiteY83-7958" fmla="*/ 1224807 h 6164838"/>
                <a:gd name="connsiteX84-7959" fmla="*/ 143175 w 5165334"/>
                <a:gd name="connsiteY84-7960" fmla="*/ 1048962 h 6164838"/>
                <a:gd name="connsiteX85-7961" fmla="*/ 143175 w 5165334"/>
                <a:gd name="connsiteY85-7962" fmla="*/ 920007 h 6164838"/>
                <a:gd name="connsiteX86-7963" fmla="*/ 143175 w 5165334"/>
                <a:gd name="connsiteY86-7964" fmla="*/ 779330 h 6164838"/>
                <a:gd name="connsiteX87-7965" fmla="*/ 119729 w 5165334"/>
                <a:gd name="connsiteY87-7966" fmla="*/ 662100 h 6164838"/>
                <a:gd name="connsiteX88-7967" fmla="*/ 96283 w 5165334"/>
                <a:gd name="connsiteY88-7968" fmla="*/ 580038 h 6164838"/>
                <a:gd name="connsiteX89-7969" fmla="*/ 61114 w 5165334"/>
                <a:gd name="connsiteY89-7970" fmla="*/ 556592 h 6164838"/>
                <a:gd name="connsiteX90-7971" fmla="*/ 49391 w 5165334"/>
                <a:gd name="connsiteY90-7972" fmla="*/ 462807 h 6164838"/>
                <a:gd name="connsiteX91-7973" fmla="*/ 2499 w 5165334"/>
                <a:gd name="connsiteY91-7974" fmla="*/ 333853 h 6164838"/>
                <a:gd name="connsiteX92-7975" fmla="*/ 14221 w 5165334"/>
                <a:gd name="connsiteY92-7976" fmla="*/ 64223 h 6164838"/>
                <a:gd name="connsiteX93-7977" fmla="*/ 37668 w 5165334"/>
                <a:gd name="connsiteY93-7978" fmla="*/ 64223 h 6164838"/>
                <a:gd name="connsiteX94-7979" fmla="*/ 67820 w 5165334"/>
                <a:gd name="connsiteY94-7980" fmla="*/ 0 h 6164838"/>
                <a:gd name="connsiteX0-7981" fmla="*/ 951435 w 5165334"/>
                <a:gd name="connsiteY0-7982" fmla="*/ 4233618 h 6164838"/>
                <a:gd name="connsiteX1-7983" fmla="*/ 953914 w 5165334"/>
                <a:gd name="connsiteY1-7984" fmla="*/ 4243269 h 6164838"/>
                <a:gd name="connsiteX2-7985" fmla="*/ 951435 w 5165334"/>
                <a:gd name="connsiteY2-7986" fmla="*/ 4233618 h 6164838"/>
                <a:gd name="connsiteX3-7987" fmla="*/ 67820 w 5165334"/>
                <a:gd name="connsiteY3-7988" fmla="*/ 0 h 6164838"/>
                <a:gd name="connsiteX4-7989" fmla="*/ 5165334 w 5165334"/>
                <a:gd name="connsiteY4-7990" fmla="*/ 0 h 6164838"/>
                <a:gd name="connsiteX5-7991" fmla="*/ 5165334 w 5165334"/>
                <a:gd name="connsiteY5-7992" fmla="*/ 5907369 h 6164838"/>
                <a:gd name="connsiteX6-7993" fmla="*/ 5102037 w 5165334"/>
                <a:gd name="connsiteY6-7994" fmla="*/ 5949207 h 6164838"/>
                <a:gd name="connsiteX7-7995" fmla="*/ 5066868 w 5165334"/>
                <a:gd name="connsiteY7-7996" fmla="*/ 5960930 h 6164838"/>
                <a:gd name="connsiteX8-7997" fmla="*/ 4996529 w 5165334"/>
                <a:gd name="connsiteY8-7998" fmla="*/ 6007823 h 6164838"/>
                <a:gd name="connsiteX9-7999" fmla="*/ 4879298 w 5165334"/>
                <a:gd name="connsiteY9-8000" fmla="*/ 6019546 h 6164838"/>
                <a:gd name="connsiteX10-8001" fmla="*/ 4808960 w 5165334"/>
                <a:gd name="connsiteY10-8002" fmla="*/ 6031269 h 6164838"/>
                <a:gd name="connsiteX11-8003" fmla="*/ 4762068 w 5165334"/>
                <a:gd name="connsiteY11-8004" fmla="*/ 6042992 h 6164838"/>
                <a:gd name="connsiteX12-8005" fmla="*/ 4422098 w 5165334"/>
                <a:gd name="connsiteY12-8006" fmla="*/ 6066438 h 6164838"/>
                <a:gd name="connsiteX13-8007" fmla="*/ 3882837 w 5165334"/>
                <a:gd name="connsiteY13-8008" fmla="*/ 6078161 h 6164838"/>
                <a:gd name="connsiteX14-8009" fmla="*/ 3824221 w 5165334"/>
                <a:gd name="connsiteY14-8010" fmla="*/ 6089884 h 6164838"/>
                <a:gd name="connsiteX15-8011" fmla="*/ 3636652 w 5165334"/>
                <a:gd name="connsiteY15-8012" fmla="*/ 6113330 h 6164838"/>
                <a:gd name="connsiteX16-8013" fmla="*/ 3566314 w 5165334"/>
                <a:gd name="connsiteY16-8014" fmla="*/ 6125054 h 6164838"/>
                <a:gd name="connsiteX17-8015" fmla="*/ 3027052 w 5165334"/>
                <a:gd name="connsiteY17-8016" fmla="*/ 6113330 h 6164838"/>
                <a:gd name="connsiteX18-8017" fmla="*/ 2827760 w 5165334"/>
                <a:gd name="connsiteY18-8018" fmla="*/ 6089884 h 6164838"/>
                <a:gd name="connsiteX19-8019" fmla="*/ 2780868 w 5165334"/>
                <a:gd name="connsiteY19-8020" fmla="*/ 6078161 h 6164838"/>
                <a:gd name="connsiteX20-8021" fmla="*/ 2640191 w 5165334"/>
                <a:gd name="connsiteY20-8022" fmla="*/ 6054715 h 6164838"/>
                <a:gd name="connsiteX21-8023" fmla="*/ 2581575 w 5165334"/>
                <a:gd name="connsiteY21-8024" fmla="*/ 6031269 h 6164838"/>
                <a:gd name="connsiteX22-8025" fmla="*/ 2405729 w 5165334"/>
                <a:gd name="connsiteY22-8026" fmla="*/ 6019546 h 6164838"/>
                <a:gd name="connsiteX23-8027" fmla="*/ 2370560 w 5165334"/>
                <a:gd name="connsiteY23-8028" fmla="*/ 6007823 h 6164838"/>
                <a:gd name="connsiteX24-8029" fmla="*/ 2323668 w 5165334"/>
                <a:gd name="connsiteY24-8030" fmla="*/ 5996100 h 6164838"/>
                <a:gd name="connsiteX25-8031" fmla="*/ 2241606 w 5165334"/>
                <a:gd name="connsiteY25-8032" fmla="*/ 5984377 h 6164838"/>
                <a:gd name="connsiteX26-8033" fmla="*/ 2007144 w 5165334"/>
                <a:gd name="connsiteY26-8034" fmla="*/ 5972654 h 6164838"/>
                <a:gd name="connsiteX27-8035" fmla="*/ 1925083 w 5165334"/>
                <a:gd name="connsiteY27-8036" fmla="*/ 5960930 h 6164838"/>
                <a:gd name="connsiteX28-8037" fmla="*/ 1725791 w 5165334"/>
                <a:gd name="connsiteY28-8038" fmla="*/ 5949207 h 6164838"/>
                <a:gd name="connsiteX29-8039" fmla="*/ 1658802 w 5165334"/>
                <a:gd name="connsiteY29-8040" fmla="*/ 5853748 h 6164838"/>
                <a:gd name="connsiteX30-8041" fmla="*/ 1643729 w 5165334"/>
                <a:gd name="connsiteY30-8042" fmla="*/ 5714746 h 6164838"/>
                <a:gd name="connsiteX31-8043" fmla="*/ 1579531 w 5165334"/>
                <a:gd name="connsiteY31-8044" fmla="*/ 5535549 h 6164838"/>
                <a:gd name="connsiteX32-8045" fmla="*/ 1577857 w 5165334"/>
                <a:gd name="connsiteY32-8046" fmla="*/ 5476097 h 6164838"/>
                <a:gd name="connsiteX33-8047" fmla="*/ 1548994 w 5165334"/>
                <a:gd name="connsiteY33-8048" fmla="*/ 5443504 h 6164838"/>
                <a:gd name="connsiteX34-8049" fmla="*/ 1520915 w 5165334"/>
                <a:gd name="connsiteY34-8050" fmla="*/ 5402130 h 6164838"/>
                <a:gd name="connsiteX35-8051" fmla="*/ 1492446 w 5165334"/>
                <a:gd name="connsiteY35-8052" fmla="*/ 5306950 h 6164838"/>
                <a:gd name="connsiteX36-8053" fmla="*/ 1425735 w 5165334"/>
                <a:gd name="connsiteY36-8054" fmla="*/ 5224052 h 6164838"/>
                <a:gd name="connsiteX37-8055" fmla="*/ 1350652 w 5165334"/>
                <a:gd name="connsiteY37-8056" fmla="*/ 4917577 h 6164838"/>
                <a:gd name="connsiteX38-8057" fmla="*/ 1337880 w 5165334"/>
                <a:gd name="connsiteY38-8058" fmla="*/ 4866087 h 6164838"/>
                <a:gd name="connsiteX39-8059" fmla="*/ 1335800 w 5165334"/>
                <a:gd name="connsiteY39-8060" fmla="*/ 4857452 h 6164838"/>
                <a:gd name="connsiteX40-8061" fmla="*/ 1336066 w 5165334"/>
                <a:gd name="connsiteY40-8062" fmla="*/ 4858641 h 6164838"/>
                <a:gd name="connsiteX41-8063" fmla="*/ 1337880 w 5165334"/>
                <a:gd name="connsiteY41-8064" fmla="*/ 4866087 h 6164838"/>
                <a:gd name="connsiteX42-8065" fmla="*/ 1327206 w 5165334"/>
                <a:gd name="connsiteY42-8066" fmla="*/ 4835515 h 6164838"/>
                <a:gd name="connsiteX43-8067" fmla="*/ 1315483 w 5165334"/>
                <a:gd name="connsiteY43-8068" fmla="*/ 4788623 h 6164838"/>
                <a:gd name="connsiteX44-8069" fmla="*/ 1274732 w 5165334"/>
                <a:gd name="connsiteY44-8070" fmla="*/ 4767968 h 6164838"/>
                <a:gd name="connsiteX45-8071" fmla="*/ 1263008 w 5165334"/>
                <a:gd name="connsiteY45-8072" fmla="*/ 4700420 h 6164838"/>
                <a:gd name="connsiteX46-8073" fmla="*/ 1204392 w 5165334"/>
                <a:gd name="connsiteY46-8074" fmla="*/ 4597703 h 6164838"/>
                <a:gd name="connsiteX47-8075" fmla="*/ 1148569 w 5165334"/>
                <a:gd name="connsiteY47-8076" fmla="*/ 4524575 h 6164838"/>
                <a:gd name="connsiteX48-8077" fmla="*/ 1096094 w 5165334"/>
                <a:gd name="connsiteY48-8078" fmla="*/ 4507549 h 6164838"/>
                <a:gd name="connsiteX49-8079" fmla="*/ 1054783 w 5165334"/>
                <a:gd name="connsiteY49-8080" fmla="*/ 4419904 h 6164838"/>
                <a:gd name="connsiteX50-8081" fmla="*/ 1026871 w 5165334"/>
                <a:gd name="connsiteY50-8082" fmla="*/ 4377478 h 6164838"/>
                <a:gd name="connsiteX51-8083" fmla="*/ 975514 w 5165334"/>
                <a:gd name="connsiteY51-8084" fmla="*/ 4284530 h 6164838"/>
                <a:gd name="connsiteX52-8085" fmla="*/ 953089 w 5165334"/>
                <a:gd name="connsiteY52-8086" fmla="*/ 4234220 h 6164838"/>
                <a:gd name="connsiteX53-8087" fmla="*/ 896801 w 5165334"/>
                <a:gd name="connsiteY53-8088" fmla="*/ 4193537 h 6164838"/>
                <a:gd name="connsiteX54-8089" fmla="*/ 895964 w 5165334"/>
                <a:gd name="connsiteY54-8090" fmla="*/ 4151111 h 6164838"/>
                <a:gd name="connsiteX55-8091" fmla="*/ 857167 w 5165334"/>
                <a:gd name="connsiteY55-8092" fmla="*/ 4069050 h 6164838"/>
                <a:gd name="connsiteX56-8093" fmla="*/ 833720 w 5165334"/>
                <a:gd name="connsiteY56-8094" fmla="*/ 3974706 h 6164838"/>
                <a:gd name="connsiteX57-8095" fmla="*/ 813066 w 5165334"/>
                <a:gd name="connsiteY57-8096" fmla="*/ 3911625 h 6164838"/>
                <a:gd name="connsiteX58-8097" fmla="*/ 768685 w 5165334"/>
                <a:gd name="connsiteY58-8098" fmla="*/ 3861941 h 6164838"/>
                <a:gd name="connsiteX59-8099" fmla="*/ 739936 w 5165334"/>
                <a:gd name="connsiteY59-8100" fmla="*/ 3799697 h 6164838"/>
                <a:gd name="connsiteX60-8101" fmla="*/ 701137 w 5165334"/>
                <a:gd name="connsiteY60-8102" fmla="*/ 3751689 h 6164838"/>
                <a:gd name="connsiteX61-8103" fmla="*/ 682437 w 5165334"/>
                <a:gd name="connsiteY61-8104" fmla="*/ 3651484 h 6164838"/>
                <a:gd name="connsiteX62-8105" fmla="*/ 670714 w 5165334"/>
                <a:gd name="connsiteY62-8106" fmla="*/ 3604592 h 6164838"/>
                <a:gd name="connsiteX63-8107" fmla="*/ 647268 w 5165334"/>
                <a:gd name="connsiteY63-8108" fmla="*/ 3487361 h 6164838"/>
                <a:gd name="connsiteX64-8109" fmla="*/ 595629 w 5165334"/>
                <a:gd name="connsiteY64-8110" fmla="*/ 3171117 h 6164838"/>
                <a:gd name="connsiteX65-8111" fmla="*/ 580278 w 5165334"/>
                <a:gd name="connsiteY65-8112" fmla="*/ 3072867 h 6164838"/>
                <a:gd name="connsiteX66-8113" fmla="*/ 549575 w 5165334"/>
                <a:gd name="connsiteY66-8114" fmla="*/ 2963730 h 6164838"/>
                <a:gd name="connsiteX67-8115" fmla="*/ 490680 w 5165334"/>
                <a:gd name="connsiteY67-8116" fmla="*/ 2676235 h 6164838"/>
                <a:gd name="connsiteX68-8117" fmla="*/ 475329 w 5165334"/>
                <a:gd name="connsiteY68-8118" fmla="*/ 2564867 h 6164838"/>
                <a:gd name="connsiteX69-8119" fmla="*/ 488168 w 5165334"/>
                <a:gd name="connsiteY69-8120" fmla="*/ 2438146 h 6164838"/>
                <a:gd name="connsiteX70-8121" fmla="*/ 476446 w 5165334"/>
                <a:gd name="connsiteY70-8122" fmla="*/ 2319520 h 6164838"/>
                <a:gd name="connsiteX71-8123" fmla="*/ 463886 w 5165334"/>
                <a:gd name="connsiteY71-8124" fmla="*/ 2252810 h 6164838"/>
                <a:gd name="connsiteX72-8125" fmla="*/ 466677 w 5165334"/>
                <a:gd name="connsiteY72-8126" fmla="*/ 2183308 h 6164838"/>
                <a:gd name="connsiteX73-8127" fmla="*/ 436252 w 5165334"/>
                <a:gd name="connsiteY73-8128" fmla="*/ 2010254 h 6164838"/>
                <a:gd name="connsiteX74-8129" fmla="*/ 436252 w 5165334"/>
                <a:gd name="connsiteY74-8130" fmla="*/ 1822684 h 6164838"/>
                <a:gd name="connsiteX75-8131" fmla="*/ 424529 w 5165334"/>
                <a:gd name="connsiteY75-8132" fmla="*/ 1752346 h 6164838"/>
                <a:gd name="connsiteX76-8133" fmla="*/ 389360 w 5165334"/>
                <a:gd name="connsiteY76-8134" fmla="*/ 1635115 h 6164838"/>
                <a:gd name="connsiteX77-8135" fmla="*/ 377637 w 5165334"/>
                <a:gd name="connsiteY77-8136" fmla="*/ 1482715 h 6164838"/>
                <a:gd name="connsiteX78-8137" fmla="*/ 330744 w 5165334"/>
                <a:gd name="connsiteY78-8138" fmla="*/ 1564777 h 6164838"/>
                <a:gd name="connsiteX79-8139" fmla="*/ 283851 w 5165334"/>
                <a:gd name="connsiteY79-8140" fmla="*/ 1529608 h 6164838"/>
                <a:gd name="connsiteX80-8141" fmla="*/ 272129 w 5165334"/>
                <a:gd name="connsiteY80-8142" fmla="*/ 1400653 h 6164838"/>
                <a:gd name="connsiteX81-8143" fmla="*/ 260406 w 5165334"/>
                <a:gd name="connsiteY81-8144" fmla="*/ 1236530 h 6164838"/>
                <a:gd name="connsiteX82-8145" fmla="*/ 248683 w 5165334"/>
                <a:gd name="connsiteY82-8146" fmla="*/ 1201361 h 6164838"/>
                <a:gd name="connsiteX83-8147" fmla="*/ 178345 w 5165334"/>
                <a:gd name="connsiteY83-8148" fmla="*/ 1224807 h 6164838"/>
                <a:gd name="connsiteX84-8149" fmla="*/ 143175 w 5165334"/>
                <a:gd name="connsiteY84-8150" fmla="*/ 1048962 h 6164838"/>
                <a:gd name="connsiteX85-8151" fmla="*/ 143175 w 5165334"/>
                <a:gd name="connsiteY85-8152" fmla="*/ 920007 h 6164838"/>
                <a:gd name="connsiteX86-8153" fmla="*/ 143175 w 5165334"/>
                <a:gd name="connsiteY86-8154" fmla="*/ 779330 h 6164838"/>
                <a:gd name="connsiteX87-8155" fmla="*/ 119729 w 5165334"/>
                <a:gd name="connsiteY87-8156" fmla="*/ 662100 h 6164838"/>
                <a:gd name="connsiteX88-8157" fmla="*/ 96283 w 5165334"/>
                <a:gd name="connsiteY88-8158" fmla="*/ 580038 h 6164838"/>
                <a:gd name="connsiteX89-8159" fmla="*/ 61114 w 5165334"/>
                <a:gd name="connsiteY89-8160" fmla="*/ 556592 h 6164838"/>
                <a:gd name="connsiteX90-8161" fmla="*/ 49391 w 5165334"/>
                <a:gd name="connsiteY90-8162" fmla="*/ 462807 h 6164838"/>
                <a:gd name="connsiteX91-8163" fmla="*/ 2499 w 5165334"/>
                <a:gd name="connsiteY91-8164" fmla="*/ 333853 h 6164838"/>
                <a:gd name="connsiteX92-8165" fmla="*/ 14221 w 5165334"/>
                <a:gd name="connsiteY92-8166" fmla="*/ 64223 h 6164838"/>
                <a:gd name="connsiteX93-8167" fmla="*/ 37668 w 5165334"/>
                <a:gd name="connsiteY93-8168" fmla="*/ 64223 h 6164838"/>
                <a:gd name="connsiteX94-8169" fmla="*/ 67820 w 5165334"/>
                <a:gd name="connsiteY94-8170" fmla="*/ 0 h 6164838"/>
                <a:gd name="connsiteX0-8171" fmla="*/ 951435 w 5165334"/>
                <a:gd name="connsiteY0-8172" fmla="*/ 4233618 h 6164838"/>
                <a:gd name="connsiteX1-8173" fmla="*/ 953914 w 5165334"/>
                <a:gd name="connsiteY1-8174" fmla="*/ 4243269 h 6164838"/>
                <a:gd name="connsiteX2-8175" fmla="*/ 951435 w 5165334"/>
                <a:gd name="connsiteY2-8176" fmla="*/ 4233618 h 6164838"/>
                <a:gd name="connsiteX3-8177" fmla="*/ 67820 w 5165334"/>
                <a:gd name="connsiteY3-8178" fmla="*/ 0 h 6164838"/>
                <a:gd name="connsiteX4-8179" fmla="*/ 5165334 w 5165334"/>
                <a:gd name="connsiteY4-8180" fmla="*/ 0 h 6164838"/>
                <a:gd name="connsiteX5-8181" fmla="*/ 5165334 w 5165334"/>
                <a:gd name="connsiteY5-8182" fmla="*/ 5907369 h 6164838"/>
                <a:gd name="connsiteX6-8183" fmla="*/ 5102037 w 5165334"/>
                <a:gd name="connsiteY6-8184" fmla="*/ 5949207 h 6164838"/>
                <a:gd name="connsiteX7-8185" fmla="*/ 5066868 w 5165334"/>
                <a:gd name="connsiteY7-8186" fmla="*/ 5960930 h 6164838"/>
                <a:gd name="connsiteX8-8187" fmla="*/ 4996529 w 5165334"/>
                <a:gd name="connsiteY8-8188" fmla="*/ 6007823 h 6164838"/>
                <a:gd name="connsiteX9-8189" fmla="*/ 4879298 w 5165334"/>
                <a:gd name="connsiteY9-8190" fmla="*/ 6019546 h 6164838"/>
                <a:gd name="connsiteX10-8191" fmla="*/ 4808960 w 5165334"/>
                <a:gd name="connsiteY10-8192" fmla="*/ 6031269 h 6164838"/>
                <a:gd name="connsiteX11-8193" fmla="*/ 4762068 w 5165334"/>
                <a:gd name="connsiteY11-8194" fmla="*/ 6042992 h 6164838"/>
                <a:gd name="connsiteX12-8195" fmla="*/ 4422098 w 5165334"/>
                <a:gd name="connsiteY12-8196" fmla="*/ 6066438 h 6164838"/>
                <a:gd name="connsiteX13-8197" fmla="*/ 3882837 w 5165334"/>
                <a:gd name="connsiteY13-8198" fmla="*/ 6078161 h 6164838"/>
                <a:gd name="connsiteX14-8199" fmla="*/ 3824221 w 5165334"/>
                <a:gd name="connsiteY14-8200" fmla="*/ 6089884 h 6164838"/>
                <a:gd name="connsiteX15-8201" fmla="*/ 3636652 w 5165334"/>
                <a:gd name="connsiteY15-8202" fmla="*/ 6113330 h 6164838"/>
                <a:gd name="connsiteX16-8203" fmla="*/ 3566314 w 5165334"/>
                <a:gd name="connsiteY16-8204" fmla="*/ 6125054 h 6164838"/>
                <a:gd name="connsiteX17-8205" fmla="*/ 3027052 w 5165334"/>
                <a:gd name="connsiteY17-8206" fmla="*/ 6113330 h 6164838"/>
                <a:gd name="connsiteX18-8207" fmla="*/ 2827760 w 5165334"/>
                <a:gd name="connsiteY18-8208" fmla="*/ 6089884 h 6164838"/>
                <a:gd name="connsiteX19-8209" fmla="*/ 2780868 w 5165334"/>
                <a:gd name="connsiteY19-8210" fmla="*/ 6078161 h 6164838"/>
                <a:gd name="connsiteX20-8211" fmla="*/ 2640191 w 5165334"/>
                <a:gd name="connsiteY20-8212" fmla="*/ 6054715 h 6164838"/>
                <a:gd name="connsiteX21-8213" fmla="*/ 2581575 w 5165334"/>
                <a:gd name="connsiteY21-8214" fmla="*/ 6031269 h 6164838"/>
                <a:gd name="connsiteX22-8215" fmla="*/ 2405729 w 5165334"/>
                <a:gd name="connsiteY22-8216" fmla="*/ 6019546 h 6164838"/>
                <a:gd name="connsiteX23-8217" fmla="*/ 2370560 w 5165334"/>
                <a:gd name="connsiteY23-8218" fmla="*/ 6007823 h 6164838"/>
                <a:gd name="connsiteX24-8219" fmla="*/ 2323668 w 5165334"/>
                <a:gd name="connsiteY24-8220" fmla="*/ 5996100 h 6164838"/>
                <a:gd name="connsiteX25-8221" fmla="*/ 2241606 w 5165334"/>
                <a:gd name="connsiteY25-8222" fmla="*/ 5984377 h 6164838"/>
                <a:gd name="connsiteX26-8223" fmla="*/ 2007144 w 5165334"/>
                <a:gd name="connsiteY26-8224" fmla="*/ 5972654 h 6164838"/>
                <a:gd name="connsiteX27-8225" fmla="*/ 1925083 w 5165334"/>
                <a:gd name="connsiteY27-8226" fmla="*/ 5960930 h 6164838"/>
                <a:gd name="connsiteX28-8227" fmla="*/ 1725791 w 5165334"/>
                <a:gd name="connsiteY28-8228" fmla="*/ 5949207 h 6164838"/>
                <a:gd name="connsiteX29-8229" fmla="*/ 1658802 w 5165334"/>
                <a:gd name="connsiteY29-8230" fmla="*/ 5853748 h 6164838"/>
                <a:gd name="connsiteX30-8231" fmla="*/ 1643729 w 5165334"/>
                <a:gd name="connsiteY30-8232" fmla="*/ 5714746 h 6164838"/>
                <a:gd name="connsiteX31-8233" fmla="*/ 1579531 w 5165334"/>
                <a:gd name="connsiteY31-8234" fmla="*/ 5535549 h 6164838"/>
                <a:gd name="connsiteX32-8235" fmla="*/ 1577857 w 5165334"/>
                <a:gd name="connsiteY32-8236" fmla="*/ 5476097 h 6164838"/>
                <a:gd name="connsiteX33-8237" fmla="*/ 1548994 w 5165334"/>
                <a:gd name="connsiteY33-8238" fmla="*/ 5443504 h 6164838"/>
                <a:gd name="connsiteX34-8239" fmla="*/ 1520915 w 5165334"/>
                <a:gd name="connsiteY34-8240" fmla="*/ 5402130 h 6164838"/>
                <a:gd name="connsiteX35-8241" fmla="*/ 1492446 w 5165334"/>
                <a:gd name="connsiteY35-8242" fmla="*/ 5306950 h 6164838"/>
                <a:gd name="connsiteX36-8243" fmla="*/ 1425735 w 5165334"/>
                <a:gd name="connsiteY36-8244" fmla="*/ 5224052 h 6164838"/>
                <a:gd name="connsiteX37-8245" fmla="*/ 1350652 w 5165334"/>
                <a:gd name="connsiteY37-8246" fmla="*/ 4917577 h 6164838"/>
                <a:gd name="connsiteX38-8247" fmla="*/ 1337880 w 5165334"/>
                <a:gd name="connsiteY38-8248" fmla="*/ 4866087 h 6164838"/>
                <a:gd name="connsiteX39-8249" fmla="*/ 1335800 w 5165334"/>
                <a:gd name="connsiteY39-8250" fmla="*/ 4857452 h 6164838"/>
                <a:gd name="connsiteX40-8251" fmla="*/ 1336066 w 5165334"/>
                <a:gd name="connsiteY40-8252" fmla="*/ 4858641 h 6164838"/>
                <a:gd name="connsiteX41-8253" fmla="*/ 1337880 w 5165334"/>
                <a:gd name="connsiteY41-8254" fmla="*/ 4866087 h 6164838"/>
                <a:gd name="connsiteX42-8255" fmla="*/ 1327206 w 5165334"/>
                <a:gd name="connsiteY42-8256" fmla="*/ 4835515 h 6164838"/>
                <a:gd name="connsiteX43-8257" fmla="*/ 1315483 w 5165334"/>
                <a:gd name="connsiteY43-8258" fmla="*/ 4788623 h 6164838"/>
                <a:gd name="connsiteX44-8259" fmla="*/ 1274732 w 5165334"/>
                <a:gd name="connsiteY44-8260" fmla="*/ 4767968 h 6164838"/>
                <a:gd name="connsiteX45-8261" fmla="*/ 1263008 w 5165334"/>
                <a:gd name="connsiteY45-8262" fmla="*/ 4700420 h 6164838"/>
                <a:gd name="connsiteX46-8263" fmla="*/ 1204392 w 5165334"/>
                <a:gd name="connsiteY46-8264" fmla="*/ 4597703 h 6164838"/>
                <a:gd name="connsiteX47-8265" fmla="*/ 1148569 w 5165334"/>
                <a:gd name="connsiteY47-8266" fmla="*/ 4524575 h 6164838"/>
                <a:gd name="connsiteX48-8267" fmla="*/ 1096094 w 5165334"/>
                <a:gd name="connsiteY48-8268" fmla="*/ 4507549 h 6164838"/>
                <a:gd name="connsiteX49-8269" fmla="*/ 1054783 w 5165334"/>
                <a:gd name="connsiteY49-8270" fmla="*/ 4419904 h 6164838"/>
                <a:gd name="connsiteX50-8271" fmla="*/ 1026871 w 5165334"/>
                <a:gd name="connsiteY50-8272" fmla="*/ 4377478 h 6164838"/>
                <a:gd name="connsiteX51-8273" fmla="*/ 975514 w 5165334"/>
                <a:gd name="connsiteY51-8274" fmla="*/ 4284530 h 6164838"/>
                <a:gd name="connsiteX52-8275" fmla="*/ 953089 w 5165334"/>
                <a:gd name="connsiteY52-8276" fmla="*/ 4234220 h 6164838"/>
                <a:gd name="connsiteX53-8277" fmla="*/ 896801 w 5165334"/>
                <a:gd name="connsiteY53-8278" fmla="*/ 4193537 h 6164838"/>
                <a:gd name="connsiteX54-8279" fmla="*/ 895964 w 5165334"/>
                <a:gd name="connsiteY54-8280" fmla="*/ 4151111 h 6164838"/>
                <a:gd name="connsiteX55-8281" fmla="*/ 857167 w 5165334"/>
                <a:gd name="connsiteY55-8282" fmla="*/ 4069050 h 6164838"/>
                <a:gd name="connsiteX56-8283" fmla="*/ 833720 w 5165334"/>
                <a:gd name="connsiteY56-8284" fmla="*/ 3974706 h 6164838"/>
                <a:gd name="connsiteX57-8285" fmla="*/ 813066 w 5165334"/>
                <a:gd name="connsiteY57-8286" fmla="*/ 3911625 h 6164838"/>
                <a:gd name="connsiteX58-8287" fmla="*/ 768685 w 5165334"/>
                <a:gd name="connsiteY58-8288" fmla="*/ 3861941 h 6164838"/>
                <a:gd name="connsiteX59-8289" fmla="*/ 739936 w 5165334"/>
                <a:gd name="connsiteY59-8290" fmla="*/ 3799697 h 6164838"/>
                <a:gd name="connsiteX60-8291" fmla="*/ 701137 w 5165334"/>
                <a:gd name="connsiteY60-8292" fmla="*/ 3751689 h 6164838"/>
                <a:gd name="connsiteX61-8293" fmla="*/ 682437 w 5165334"/>
                <a:gd name="connsiteY61-8294" fmla="*/ 3651484 h 6164838"/>
                <a:gd name="connsiteX62-8295" fmla="*/ 670714 w 5165334"/>
                <a:gd name="connsiteY62-8296" fmla="*/ 3604592 h 6164838"/>
                <a:gd name="connsiteX63-8297" fmla="*/ 647268 w 5165334"/>
                <a:gd name="connsiteY63-8298" fmla="*/ 3487361 h 6164838"/>
                <a:gd name="connsiteX64-8299" fmla="*/ 595629 w 5165334"/>
                <a:gd name="connsiteY64-8300" fmla="*/ 3171117 h 6164838"/>
                <a:gd name="connsiteX65-8301" fmla="*/ 580278 w 5165334"/>
                <a:gd name="connsiteY65-8302" fmla="*/ 3072867 h 6164838"/>
                <a:gd name="connsiteX66-8303" fmla="*/ 549575 w 5165334"/>
                <a:gd name="connsiteY66-8304" fmla="*/ 2963730 h 6164838"/>
                <a:gd name="connsiteX67-8305" fmla="*/ 490680 w 5165334"/>
                <a:gd name="connsiteY67-8306" fmla="*/ 2676235 h 6164838"/>
                <a:gd name="connsiteX68-8307" fmla="*/ 475329 w 5165334"/>
                <a:gd name="connsiteY68-8308" fmla="*/ 2564867 h 6164838"/>
                <a:gd name="connsiteX69-8309" fmla="*/ 488168 w 5165334"/>
                <a:gd name="connsiteY69-8310" fmla="*/ 2438146 h 6164838"/>
                <a:gd name="connsiteX70-8311" fmla="*/ 476446 w 5165334"/>
                <a:gd name="connsiteY70-8312" fmla="*/ 2319520 h 6164838"/>
                <a:gd name="connsiteX71-8313" fmla="*/ 463886 w 5165334"/>
                <a:gd name="connsiteY71-8314" fmla="*/ 2252810 h 6164838"/>
                <a:gd name="connsiteX72-8315" fmla="*/ 466677 w 5165334"/>
                <a:gd name="connsiteY72-8316" fmla="*/ 2183308 h 6164838"/>
                <a:gd name="connsiteX73-8317" fmla="*/ 436252 w 5165334"/>
                <a:gd name="connsiteY73-8318" fmla="*/ 2010254 h 6164838"/>
                <a:gd name="connsiteX74-8319" fmla="*/ 436252 w 5165334"/>
                <a:gd name="connsiteY74-8320" fmla="*/ 1822684 h 6164838"/>
                <a:gd name="connsiteX75-8321" fmla="*/ 424529 w 5165334"/>
                <a:gd name="connsiteY75-8322" fmla="*/ 1752346 h 6164838"/>
                <a:gd name="connsiteX76-8323" fmla="*/ 389360 w 5165334"/>
                <a:gd name="connsiteY76-8324" fmla="*/ 1635115 h 6164838"/>
                <a:gd name="connsiteX77-8325" fmla="*/ 377637 w 5165334"/>
                <a:gd name="connsiteY77-8326" fmla="*/ 1482715 h 6164838"/>
                <a:gd name="connsiteX78-8327" fmla="*/ 330744 w 5165334"/>
                <a:gd name="connsiteY78-8328" fmla="*/ 1564777 h 6164838"/>
                <a:gd name="connsiteX79-8329" fmla="*/ 283851 w 5165334"/>
                <a:gd name="connsiteY79-8330" fmla="*/ 1529608 h 6164838"/>
                <a:gd name="connsiteX80-8331" fmla="*/ 272129 w 5165334"/>
                <a:gd name="connsiteY80-8332" fmla="*/ 1400653 h 6164838"/>
                <a:gd name="connsiteX81-8333" fmla="*/ 260406 w 5165334"/>
                <a:gd name="connsiteY81-8334" fmla="*/ 1236530 h 6164838"/>
                <a:gd name="connsiteX82-8335" fmla="*/ 248683 w 5165334"/>
                <a:gd name="connsiteY82-8336" fmla="*/ 1201361 h 6164838"/>
                <a:gd name="connsiteX83-8337" fmla="*/ 178345 w 5165334"/>
                <a:gd name="connsiteY83-8338" fmla="*/ 1224807 h 6164838"/>
                <a:gd name="connsiteX84-8339" fmla="*/ 143175 w 5165334"/>
                <a:gd name="connsiteY84-8340" fmla="*/ 1048962 h 6164838"/>
                <a:gd name="connsiteX85-8341" fmla="*/ 143175 w 5165334"/>
                <a:gd name="connsiteY85-8342" fmla="*/ 920007 h 6164838"/>
                <a:gd name="connsiteX86-8343" fmla="*/ 143175 w 5165334"/>
                <a:gd name="connsiteY86-8344" fmla="*/ 779330 h 6164838"/>
                <a:gd name="connsiteX87-8345" fmla="*/ 119729 w 5165334"/>
                <a:gd name="connsiteY87-8346" fmla="*/ 662100 h 6164838"/>
                <a:gd name="connsiteX88-8347" fmla="*/ 96283 w 5165334"/>
                <a:gd name="connsiteY88-8348" fmla="*/ 580038 h 6164838"/>
                <a:gd name="connsiteX89-8349" fmla="*/ 61114 w 5165334"/>
                <a:gd name="connsiteY89-8350" fmla="*/ 556592 h 6164838"/>
                <a:gd name="connsiteX90-8351" fmla="*/ 49391 w 5165334"/>
                <a:gd name="connsiteY90-8352" fmla="*/ 462807 h 6164838"/>
                <a:gd name="connsiteX91-8353" fmla="*/ 2499 w 5165334"/>
                <a:gd name="connsiteY91-8354" fmla="*/ 333853 h 6164838"/>
                <a:gd name="connsiteX92-8355" fmla="*/ 14221 w 5165334"/>
                <a:gd name="connsiteY92-8356" fmla="*/ 64223 h 6164838"/>
                <a:gd name="connsiteX93-8357" fmla="*/ 37668 w 5165334"/>
                <a:gd name="connsiteY93-8358" fmla="*/ 64223 h 6164838"/>
                <a:gd name="connsiteX94-8359" fmla="*/ 67820 w 5165334"/>
                <a:gd name="connsiteY94-8360" fmla="*/ 0 h 6164838"/>
                <a:gd name="connsiteX0-8361" fmla="*/ 951435 w 5165334"/>
                <a:gd name="connsiteY0-8362" fmla="*/ 4233618 h 6164838"/>
                <a:gd name="connsiteX1-8363" fmla="*/ 953914 w 5165334"/>
                <a:gd name="connsiteY1-8364" fmla="*/ 4243269 h 6164838"/>
                <a:gd name="connsiteX2-8365" fmla="*/ 951435 w 5165334"/>
                <a:gd name="connsiteY2-8366" fmla="*/ 4233618 h 6164838"/>
                <a:gd name="connsiteX3-8367" fmla="*/ 67820 w 5165334"/>
                <a:gd name="connsiteY3-8368" fmla="*/ 0 h 6164838"/>
                <a:gd name="connsiteX4-8369" fmla="*/ 5165334 w 5165334"/>
                <a:gd name="connsiteY4-8370" fmla="*/ 0 h 6164838"/>
                <a:gd name="connsiteX5-8371" fmla="*/ 5165334 w 5165334"/>
                <a:gd name="connsiteY5-8372" fmla="*/ 5907369 h 6164838"/>
                <a:gd name="connsiteX6-8373" fmla="*/ 5102037 w 5165334"/>
                <a:gd name="connsiteY6-8374" fmla="*/ 5949207 h 6164838"/>
                <a:gd name="connsiteX7-8375" fmla="*/ 5066868 w 5165334"/>
                <a:gd name="connsiteY7-8376" fmla="*/ 5960930 h 6164838"/>
                <a:gd name="connsiteX8-8377" fmla="*/ 4996529 w 5165334"/>
                <a:gd name="connsiteY8-8378" fmla="*/ 6007823 h 6164838"/>
                <a:gd name="connsiteX9-8379" fmla="*/ 4879298 w 5165334"/>
                <a:gd name="connsiteY9-8380" fmla="*/ 6019546 h 6164838"/>
                <a:gd name="connsiteX10-8381" fmla="*/ 4808960 w 5165334"/>
                <a:gd name="connsiteY10-8382" fmla="*/ 6031269 h 6164838"/>
                <a:gd name="connsiteX11-8383" fmla="*/ 4762068 w 5165334"/>
                <a:gd name="connsiteY11-8384" fmla="*/ 6042992 h 6164838"/>
                <a:gd name="connsiteX12-8385" fmla="*/ 4422098 w 5165334"/>
                <a:gd name="connsiteY12-8386" fmla="*/ 6066438 h 6164838"/>
                <a:gd name="connsiteX13-8387" fmla="*/ 3882837 w 5165334"/>
                <a:gd name="connsiteY13-8388" fmla="*/ 6078161 h 6164838"/>
                <a:gd name="connsiteX14-8389" fmla="*/ 3824221 w 5165334"/>
                <a:gd name="connsiteY14-8390" fmla="*/ 6089884 h 6164838"/>
                <a:gd name="connsiteX15-8391" fmla="*/ 3636652 w 5165334"/>
                <a:gd name="connsiteY15-8392" fmla="*/ 6113330 h 6164838"/>
                <a:gd name="connsiteX16-8393" fmla="*/ 3566314 w 5165334"/>
                <a:gd name="connsiteY16-8394" fmla="*/ 6125054 h 6164838"/>
                <a:gd name="connsiteX17-8395" fmla="*/ 3027052 w 5165334"/>
                <a:gd name="connsiteY17-8396" fmla="*/ 6113330 h 6164838"/>
                <a:gd name="connsiteX18-8397" fmla="*/ 2827760 w 5165334"/>
                <a:gd name="connsiteY18-8398" fmla="*/ 6089884 h 6164838"/>
                <a:gd name="connsiteX19-8399" fmla="*/ 2780868 w 5165334"/>
                <a:gd name="connsiteY19-8400" fmla="*/ 6078161 h 6164838"/>
                <a:gd name="connsiteX20-8401" fmla="*/ 2640191 w 5165334"/>
                <a:gd name="connsiteY20-8402" fmla="*/ 6054715 h 6164838"/>
                <a:gd name="connsiteX21-8403" fmla="*/ 2581575 w 5165334"/>
                <a:gd name="connsiteY21-8404" fmla="*/ 6031269 h 6164838"/>
                <a:gd name="connsiteX22-8405" fmla="*/ 2405729 w 5165334"/>
                <a:gd name="connsiteY22-8406" fmla="*/ 6019546 h 6164838"/>
                <a:gd name="connsiteX23-8407" fmla="*/ 2370560 w 5165334"/>
                <a:gd name="connsiteY23-8408" fmla="*/ 6007823 h 6164838"/>
                <a:gd name="connsiteX24-8409" fmla="*/ 2323668 w 5165334"/>
                <a:gd name="connsiteY24-8410" fmla="*/ 5996100 h 6164838"/>
                <a:gd name="connsiteX25-8411" fmla="*/ 2241606 w 5165334"/>
                <a:gd name="connsiteY25-8412" fmla="*/ 5984377 h 6164838"/>
                <a:gd name="connsiteX26-8413" fmla="*/ 2007144 w 5165334"/>
                <a:gd name="connsiteY26-8414" fmla="*/ 5972654 h 6164838"/>
                <a:gd name="connsiteX27-8415" fmla="*/ 1925083 w 5165334"/>
                <a:gd name="connsiteY27-8416" fmla="*/ 5960930 h 6164838"/>
                <a:gd name="connsiteX28-8417" fmla="*/ 1725791 w 5165334"/>
                <a:gd name="connsiteY28-8418" fmla="*/ 5949207 h 6164838"/>
                <a:gd name="connsiteX29-8419" fmla="*/ 1658802 w 5165334"/>
                <a:gd name="connsiteY29-8420" fmla="*/ 5853748 h 6164838"/>
                <a:gd name="connsiteX30-8421" fmla="*/ 1643729 w 5165334"/>
                <a:gd name="connsiteY30-8422" fmla="*/ 5714746 h 6164838"/>
                <a:gd name="connsiteX31-8423" fmla="*/ 1579531 w 5165334"/>
                <a:gd name="connsiteY31-8424" fmla="*/ 5535549 h 6164838"/>
                <a:gd name="connsiteX32-8425" fmla="*/ 1577857 w 5165334"/>
                <a:gd name="connsiteY32-8426" fmla="*/ 5476097 h 6164838"/>
                <a:gd name="connsiteX33-8427" fmla="*/ 1548994 w 5165334"/>
                <a:gd name="connsiteY33-8428" fmla="*/ 5443504 h 6164838"/>
                <a:gd name="connsiteX34-8429" fmla="*/ 1520915 w 5165334"/>
                <a:gd name="connsiteY34-8430" fmla="*/ 5402130 h 6164838"/>
                <a:gd name="connsiteX35-8431" fmla="*/ 1492446 w 5165334"/>
                <a:gd name="connsiteY35-8432" fmla="*/ 5306950 h 6164838"/>
                <a:gd name="connsiteX36-8433" fmla="*/ 1425735 w 5165334"/>
                <a:gd name="connsiteY36-8434" fmla="*/ 5224052 h 6164838"/>
                <a:gd name="connsiteX37-8435" fmla="*/ 1350652 w 5165334"/>
                <a:gd name="connsiteY37-8436" fmla="*/ 4917577 h 6164838"/>
                <a:gd name="connsiteX38-8437" fmla="*/ 1337880 w 5165334"/>
                <a:gd name="connsiteY38-8438" fmla="*/ 4866087 h 6164838"/>
                <a:gd name="connsiteX39-8439" fmla="*/ 1335800 w 5165334"/>
                <a:gd name="connsiteY39-8440" fmla="*/ 4857452 h 6164838"/>
                <a:gd name="connsiteX40-8441" fmla="*/ 1336066 w 5165334"/>
                <a:gd name="connsiteY40-8442" fmla="*/ 4858641 h 6164838"/>
                <a:gd name="connsiteX41-8443" fmla="*/ 1337880 w 5165334"/>
                <a:gd name="connsiteY41-8444" fmla="*/ 4866087 h 6164838"/>
                <a:gd name="connsiteX42-8445" fmla="*/ 1327206 w 5165334"/>
                <a:gd name="connsiteY42-8446" fmla="*/ 4835515 h 6164838"/>
                <a:gd name="connsiteX43-8447" fmla="*/ 1315483 w 5165334"/>
                <a:gd name="connsiteY43-8448" fmla="*/ 4788623 h 6164838"/>
                <a:gd name="connsiteX44-8449" fmla="*/ 1274732 w 5165334"/>
                <a:gd name="connsiteY44-8450" fmla="*/ 4767968 h 6164838"/>
                <a:gd name="connsiteX45-8451" fmla="*/ 1263008 w 5165334"/>
                <a:gd name="connsiteY45-8452" fmla="*/ 4700420 h 6164838"/>
                <a:gd name="connsiteX46-8453" fmla="*/ 1204392 w 5165334"/>
                <a:gd name="connsiteY46-8454" fmla="*/ 4597703 h 6164838"/>
                <a:gd name="connsiteX47-8455" fmla="*/ 1148569 w 5165334"/>
                <a:gd name="connsiteY47-8456" fmla="*/ 4524575 h 6164838"/>
                <a:gd name="connsiteX48-8457" fmla="*/ 1096094 w 5165334"/>
                <a:gd name="connsiteY48-8458" fmla="*/ 4507549 h 6164838"/>
                <a:gd name="connsiteX49-8459" fmla="*/ 1054783 w 5165334"/>
                <a:gd name="connsiteY49-8460" fmla="*/ 4419904 h 6164838"/>
                <a:gd name="connsiteX50-8461" fmla="*/ 1026871 w 5165334"/>
                <a:gd name="connsiteY50-8462" fmla="*/ 4377478 h 6164838"/>
                <a:gd name="connsiteX51-8463" fmla="*/ 975514 w 5165334"/>
                <a:gd name="connsiteY51-8464" fmla="*/ 4284530 h 6164838"/>
                <a:gd name="connsiteX52-8465" fmla="*/ 953089 w 5165334"/>
                <a:gd name="connsiteY52-8466" fmla="*/ 4234220 h 6164838"/>
                <a:gd name="connsiteX53-8467" fmla="*/ 896801 w 5165334"/>
                <a:gd name="connsiteY53-8468" fmla="*/ 4193537 h 6164838"/>
                <a:gd name="connsiteX54-8469" fmla="*/ 895964 w 5165334"/>
                <a:gd name="connsiteY54-8470" fmla="*/ 4151111 h 6164838"/>
                <a:gd name="connsiteX55-8471" fmla="*/ 857167 w 5165334"/>
                <a:gd name="connsiteY55-8472" fmla="*/ 4069050 h 6164838"/>
                <a:gd name="connsiteX56-8473" fmla="*/ 833720 w 5165334"/>
                <a:gd name="connsiteY56-8474" fmla="*/ 3974706 h 6164838"/>
                <a:gd name="connsiteX57-8475" fmla="*/ 813066 w 5165334"/>
                <a:gd name="connsiteY57-8476" fmla="*/ 3911625 h 6164838"/>
                <a:gd name="connsiteX58-8477" fmla="*/ 768685 w 5165334"/>
                <a:gd name="connsiteY58-8478" fmla="*/ 3861941 h 6164838"/>
                <a:gd name="connsiteX59-8479" fmla="*/ 739936 w 5165334"/>
                <a:gd name="connsiteY59-8480" fmla="*/ 3799697 h 6164838"/>
                <a:gd name="connsiteX60-8481" fmla="*/ 701137 w 5165334"/>
                <a:gd name="connsiteY60-8482" fmla="*/ 3751689 h 6164838"/>
                <a:gd name="connsiteX61-8483" fmla="*/ 682437 w 5165334"/>
                <a:gd name="connsiteY61-8484" fmla="*/ 3651484 h 6164838"/>
                <a:gd name="connsiteX62-8485" fmla="*/ 670714 w 5165334"/>
                <a:gd name="connsiteY62-8486" fmla="*/ 3604592 h 6164838"/>
                <a:gd name="connsiteX63-8487" fmla="*/ 647268 w 5165334"/>
                <a:gd name="connsiteY63-8488" fmla="*/ 3487361 h 6164838"/>
                <a:gd name="connsiteX64-8489" fmla="*/ 595629 w 5165334"/>
                <a:gd name="connsiteY64-8490" fmla="*/ 3171117 h 6164838"/>
                <a:gd name="connsiteX65-8491" fmla="*/ 580278 w 5165334"/>
                <a:gd name="connsiteY65-8492" fmla="*/ 3072867 h 6164838"/>
                <a:gd name="connsiteX66-8493" fmla="*/ 549575 w 5165334"/>
                <a:gd name="connsiteY66-8494" fmla="*/ 2963730 h 6164838"/>
                <a:gd name="connsiteX67-8495" fmla="*/ 490680 w 5165334"/>
                <a:gd name="connsiteY67-8496" fmla="*/ 2676235 h 6164838"/>
                <a:gd name="connsiteX68-8497" fmla="*/ 475329 w 5165334"/>
                <a:gd name="connsiteY68-8498" fmla="*/ 2564867 h 6164838"/>
                <a:gd name="connsiteX69-8499" fmla="*/ 488168 w 5165334"/>
                <a:gd name="connsiteY69-8500" fmla="*/ 2438146 h 6164838"/>
                <a:gd name="connsiteX70-8501" fmla="*/ 476446 w 5165334"/>
                <a:gd name="connsiteY70-8502" fmla="*/ 2319520 h 6164838"/>
                <a:gd name="connsiteX71-8503" fmla="*/ 463886 w 5165334"/>
                <a:gd name="connsiteY71-8504" fmla="*/ 2252810 h 6164838"/>
                <a:gd name="connsiteX72-8505" fmla="*/ 466677 w 5165334"/>
                <a:gd name="connsiteY72-8506" fmla="*/ 2183308 h 6164838"/>
                <a:gd name="connsiteX73-8507" fmla="*/ 436252 w 5165334"/>
                <a:gd name="connsiteY73-8508" fmla="*/ 2010254 h 6164838"/>
                <a:gd name="connsiteX74-8509" fmla="*/ 436252 w 5165334"/>
                <a:gd name="connsiteY74-8510" fmla="*/ 1822684 h 6164838"/>
                <a:gd name="connsiteX75-8511" fmla="*/ 424529 w 5165334"/>
                <a:gd name="connsiteY75-8512" fmla="*/ 1752346 h 6164838"/>
                <a:gd name="connsiteX76-8513" fmla="*/ 389360 w 5165334"/>
                <a:gd name="connsiteY76-8514" fmla="*/ 1635115 h 6164838"/>
                <a:gd name="connsiteX77-8515" fmla="*/ 377637 w 5165334"/>
                <a:gd name="connsiteY77-8516" fmla="*/ 1482715 h 6164838"/>
                <a:gd name="connsiteX78-8517" fmla="*/ 330744 w 5165334"/>
                <a:gd name="connsiteY78-8518" fmla="*/ 1564777 h 6164838"/>
                <a:gd name="connsiteX79-8519" fmla="*/ 283851 w 5165334"/>
                <a:gd name="connsiteY79-8520" fmla="*/ 1529608 h 6164838"/>
                <a:gd name="connsiteX80-8521" fmla="*/ 272129 w 5165334"/>
                <a:gd name="connsiteY80-8522" fmla="*/ 1400653 h 6164838"/>
                <a:gd name="connsiteX81-8523" fmla="*/ 260406 w 5165334"/>
                <a:gd name="connsiteY81-8524" fmla="*/ 1236530 h 6164838"/>
                <a:gd name="connsiteX82-8525" fmla="*/ 248683 w 5165334"/>
                <a:gd name="connsiteY82-8526" fmla="*/ 1201361 h 6164838"/>
                <a:gd name="connsiteX83-8527" fmla="*/ 178345 w 5165334"/>
                <a:gd name="connsiteY83-8528" fmla="*/ 1224807 h 6164838"/>
                <a:gd name="connsiteX84-8529" fmla="*/ 143175 w 5165334"/>
                <a:gd name="connsiteY84-8530" fmla="*/ 1048962 h 6164838"/>
                <a:gd name="connsiteX85-8531" fmla="*/ 143175 w 5165334"/>
                <a:gd name="connsiteY85-8532" fmla="*/ 920007 h 6164838"/>
                <a:gd name="connsiteX86-8533" fmla="*/ 143175 w 5165334"/>
                <a:gd name="connsiteY86-8534" fmla="*/ 779330 h 6164838"/>
                <a:gd name="connsiteX87-8535" fmla="*/ 119729 w 5165334"/>
                <a:gd name="connsiteY87-8536" fmla="*/ 662100 h 6164838"/>
                <a:gd name="connsiteX88-8537" fmla="*/ 96283 w 5165334"/>
                <a:gd name="connsiteY88-8538" fmla="*/ 580038 h 6164838"/>
                <a:gd name="connsiteX89-8539" fmla="*/ 61114 w 5165334"/>
                <a:gd name="connsiteY89-8540" fmla="*/ 556592 h 6164838"/>
                <a:gd name="connsiteX90-8541" fmla="*/ 49391 w 5165334"/>
                <a:gd name="connsiteY90-8542" fmla="*/ 462807 h 6164838"/>
                <a:gd name="connsiteX91-8543" fmla="*/ 2499 w 5165334"/>
                <a:gd name="connsiteY91-8544" fmla="*/ 333853 h 6164838"/>
                <a:gd name="connsiteX92-8545" fmla="*/ 14221 w 5165334"/>
                <a:gd name="connsiteY92-8546" fmla="*/ 64223 h 6164838"/>
                <a:gd name="connsiteX93-8547" fmla="*/ 37668 w 5165334"/>
                <a:gd name="connsiteY93-8548" fmla="*/ 64223 h 6164838"/>
                <a:gd name="connsiteX94-8549" fmla="*/ 67820 w 5165334"/>
                <a:gd name="connsiteY94-8550" fmla="*/ 0 h 6164838"/>
                <a:gd name="connsiteX0-8551" fmla="*/ 951435 w 5165334"/>
                <a:gd name="connsiteY0-8552" fmla="*/ 4233618 h 6164838"/>
                <a:gd name="connsiteX1-8553" fmla="*/ 953914 w 5165334"/>
                <a:gd name="connsiteY1-8554" fmla="*/ 4243269 h 6164838"/>
                <a:gd name="connsiteX2-8555" fmla="*/ 951435 w 5165334"/>
                <a:gd name="connsiteY2-8556" fmla="*/ 4233618 h 6164838"/>
                <a:gd name="connsiteX3-8557" fmla="*/ 67820 w 5165334"/>
                <a:gd name="connsiteY3-8558" fmla="*/ 0 h 6164838"/>
                <a:gd name="connsiteX4-8559" fmla="*/ 5165334 w 5165334"/>
                <a:gd name="connsiteY4-8560" fmla="*/ 0 h 6164838"/>
                <a:gd name="connsiteX5-8561" fmla="*/ 5165334 w 5165334"/>
                <a:gd name="connsiteY5-8562" fmla="*/ 5907369 h 6164838"/>
                <a:gd name="connsiteX6-8563" fmla="*/ 5102037 w 5165334"/>
                <a:gd name="connsiteY6-8564" fmla="*/ 5949207 h 6164838"/>
                <a:gd name="connsiteX7-8565" fmla="*/ 5066868 w 5165334"/>
                <a:gd name="connsiteY7-8566" fmla="*/ 5960930 h 6164838"/>
                <a:gd name="connsiteX8-8567" fmla="*/ 4996529 w 5165334"/>
                <a:gd name="connsiteY8-8568" fmla="*/ 6007823 h 6164838"/>
                <a:gd name="connsiteX9-8569" fmla="*/ 4879298 w 5165334"/>
                <a:gd name="connsiteY9-8570" fmla="*/ 6019546 h 6164838"/>
                <a:gd name="connsiteX10-8571" fmla="*/ 4808960 w 5165334"/>
                <a:gd name="connsiteY10-8572" fmla="*/ 6031269 h 6164838"/>
                <a:gd name="connsiteX11-8573" fmla="*/ 4762068 w 5165334"/>
                <a:gd name="connsiteY11-8574" fmla="*/ 6042992 h 6164838"/>
                <a:gd name="connsiteX12-8575" fmla="*/ 4422098 w 5165334"/>
                <a:gd name="connsiteY12-8576" fmla="*/ 6066438 h 6164838"/>
                <a:gd name="connsiteX13-8577" fmla="*/ 3882837 w 5165334"/>
                <a:gd name="connsiteY13-8578" fmla="*/ 6078161 h 6164838"/>
                <a:gd name="connsiteX14-8579" fmla="*/ 3824221 w 5165334"/>
                <a:gd name="connsiteY14-8580" fmla="*/ 6089884 h 6164838"/>
                <a:gd name="connsiteX15-8581" fmla="*/ 3636652 w 5165334"/>
                <a:gd name="connsiteY15-8582" fmla="*/ 6113330 h 6164838"/>
                <a:gd name="connsiteX16-8583" fmla="*/ 3566314 w 5165334"/>
                <a:gd name="connsiteY16-8584" fmla="*/ 6125054 h 6164838"/>
                <a:gd name="connsiteX17-8585" fmla="*/ 3027052 w 5165334"/>
                <a:gd name="connsiteY17-8586" fmla="*/ 6113330 h 6164838"/>
                <a:gd name="connsiteX18-8587" fmla="*/ 2827760 w 5165334"/>
                <a:gd name="connsiteY18-8588" fmla="*/ 6089884 h 6164838"/>
                <a:gd name="connsiteX19-8589" fmla="*/ 2780868 w 5165334"/>
                <a:gd name="connsiteY19-8590" fmla="*/ 6078161 h 6164838"/>
                <a:gd name="connsiteX20-8591" fmla="*/ 2640191 w 5165334"/>
                <a:gd name="connsiteY20-8592" fmla="*/ 6054715 h 6164838"/>
                <a:gd name="connsiteX21-8593" fmla="*/ 2581575 w 5165334"/>
                <a:gd name="connsiteY21-8594" fmla="*/ 6031269 h 6164838"/>
                <a:gd name="connsiteX22-8595" fmla="*/ 2405729 w 5165334"/>
                <a:gd name="connsiteY22-8596" fmla="*/ 6019546 h 6164838"/>
                <a:gd name="connsiteX23-8597" fmla="*/ 2370560 w 5165334"/>
                <a:gd name="connsiteY23-8598" fmla="*/ 6007823 h 6164838"/>
                <a:gd name="connsiteX24-8599" fmla="*/ 2323668 w 5165334"/>
                <a:gd name="connsiteY24-8600" fmla="*/ 5996100 h 6164838"/>
                <a:gd name="connsiteX25-8601" fmla="*/ 2241606 w 5165334"/>
                <a:gd name="connsiteY25-8602" fmla="*/ 5984377 h 6164838"/>
                <a:gd name="connsiteX26-8603" fmla="*/ 2007144 w 5165334"/>
                <a:gd name="connsiteY26-8604" fmla="*/ 5972654 h 6164838"/>
                <a:gd name="connsiteX27-8605" fmla="*/ 1925083 w 5165334"/>
                <a:gd name="connsiteY27-8606" fmla="*/ 5960930 h 6164838"/>
                <a:gd name="connsiteX28-8607" fmla="*/ 1722162 w 5165334"/>
                <a:gd name="connsiteY28-8608" fmla="*/ 5902035 h 6164838"/>
                <a:gd name="connsiteX29-8609" fmla="*/ 1658802 w 5165334"/>
                <a:gd name="connsiteY29-8610" fmla="*/ 5853748 h 6164838"/>
                <a:gd name="connsiteX30-8611" fmla="*/ 1643729 w 5165334"/>
                <a:gd name="connsiteY30-8612" fmla="*/ 5714746 h 6164838"/>
                <a:gd name="connsiteX31-8613" fmla="*/ 1579531 w 5165334"/>
                <a:gd name="connsiteY31-8614" fmla="*/ 5535549 h 6164838"/>
                <a:gd name="connsiteX32-8615" fmla="*/ 1577857 w 5165334"/>
                <a:gd name="connsiteY32-8616" fmla="*/ 5476097 h 6164838"/>
                <a:gd name="connsiteX33-8617" fmla="*/ 1548994 w 5165334"/>
                <a:gd name="connsiteY33-8618" fmla="*/ 5443504 h 6164838"/>
                <a:gd name="connsiteX34-8619" fmla="*/ 1520915 w 5165334"/>
                <a:gd name="connsiteY34-8620" fmla="*/ 5402130 h 6164838"/>
                <a:gd name="connsiteX35-8621" fmla="*/ 1492446 w 5165334"/>
                <a:gd name="connsiteY35-8622" fmla="*/ 5306950 h 6164838"/>
                <a:gd name="connsiteX36-8623" fmla="*/ 1425735 w 5165334"/>
                <a:gd name="connsiteY36-8624" fmla="*/ 5224052 h 6164838"/>
                <a:gd name="connsiteX37-8625" fmla="*/ 1350652 w 5165334"/>
                <a:gd name="connsiteY37-8626" fmla="*/ 4917577 h 6164838"/>
                <a:gd name="connsiteX38-8627" fmla="*/ 1337880 w 5165334"/>
                <a:gd name="connsiteY38-8628" fmla="*/ 4866087 h 6164838"/>
                <a:gd name="connsiteX39-8629" fmla="*/ 1335800 w 5165334"/>
                <a:gd name="connsiteY39-8630" fmla="*/ 4857452 h 6164838"/>
                <a:gd name="connsiteX40-8631" fmla="*/ 1336066 w 5165334"/>
                <a:gd name="connsiteY40-8632" fmla="*/ 4858641 h 6164838"/>
                <a:gd name="connsiteX41-8633" fmla="*/ 1337880 w 5165334"/>
                <a:gd name="connsiteY41-8634" fmla="*/ 4866087 h 6164838"/>
                <a:gd name="connsiteX42-8635" fmla="*/ 1327206 w 5165334"/>
                <a:gd name="connsiteY42-8636" fmla="*/ 4835515 h 6164838"/>
                <a:gd name="connsiteX43-8637" fmla="*/ 1315483 w 5165334"/>
                <a:gd name="connsiteY43-8638" fmla="*/ 4788623 h 6164838"/>
                <a:gd name="connsiteX44-8639" fmla="*/ 1274732 w 5165334"/>
                <a:gd name="connsiteY44-8640" fmla="*/ 4767968 h 6164838"/>
                <a:gd name="connsiteX45-8641" fmla="*/ 1263008 w 5165334"/>
                <a:gd name="connsiteY45-8642" fmla="*/ 4700420 h 6164838"/>
                <a:gd name="connsiteX46-8643" fmla="*/ 1204392 w 5165334"/>
                <a:gd name="connsiteY46-8644" fmla="*/ 4597703 h 6164838"/>
                <a:gd name="connsiteX47-8645" fmla="*/ 1148569 w 5165334"/>
                <a:gd name="connsiteY47-8646" fmla="*/ 4524575 h 6164838"/>
                <a:gd name="connsiteX48-8647" fmla="*/ 1096094 w 5165334"/>
                <a:gd name="connsiteY48-8648" fmla="*/ 4507549 h 6164838"/>
                <a:gd name="connsiteX49-8649" fmla="*/ 1054783 w 5165334"/>
                <a:gd name="connsiteY49-8650" fmla="*/ 4419904 h 6164838"/>
                <a:gd name="connsiteX50-8651" fmla="*/ 1026871 w 5165334"/>
                <a:gd name="connsiteY50-8652" fmla="*/ 4377478 h 6164838"/>
                <a:gd name="connsiteX51-8653" fmla="*/ 975514 w 5165334"/>
                <a:gd name="connsiteY51-8654" fmla="*/ 4284530 h 6164838"/>
                <a:gd name="connsiteX52-8655" fmla="*/ 953089 w 5165334"/>
                <a:gd name="connsiteY52-8656" fmla="*/ 4234220 h 6164838"/>
                <a:gd name="connsiteX53-8657" fmla="*/ 896801 w 5165334"/>
                <a:gd name="connsiteY53-8658" fmla="*/ 4193537 h 6164838"/>
                <a:gd name="connsiteX54-8659" fmla="*/ 895964 w 5165334"/>
                <a:gd name="connsiteY54-8660" fmla="*/ 4151111 h 6164838"/>
                <a:gd name="connsiteX55-8661" fmla="*/ 857167 w 5165334"/>
                <a:gd name="connsiteY55-8662" fmla="*/ 4069050 h 6164838"/>
                <a:gd name="connsiteX56-8663" fmla="*/ 833720 w 5165334"/>
                <a:gd name="connsiteY56-8664" fmla="*/ 3974706 h 6164838"/>
                <a:gd name="connsiteX57-8665" fmla="*/ 813066 w 5165334"/>
                <a:gd name="connsiteY57-8666" fmla="*/ 3911625 h 6164838"/>
                <a:gd name="connsiteX58-8667" fmla="*/ 768685 w 5165334"/>
                <a:gd name="connsiteY58-8668" fmla="*/ 3861941 h 6164838"/>
                <a:gd name="connsiteX59-8669" fmla="*/ 739936 w 5165334"/>
                <a:gd name="connsiteY59-8670" fmla="*/ 3799697 h 6164838"/>
                <a:gd name="connsiteX60-8671" fmla="*/ 701137 w 5165334"/>
                <a:gd name="connsiteY60-8672" fmla="*/ 3751689 h 6164838"/>
                <a:gd name="connsiteX61-8673" fmla="*/ 682437 w 5165334"/>
                <a:gd name="connsiteY61-8674" fmla="*/ 3651484 h 6164838"/>
                <a:gd name="connsiteX62-8675" fmla="*/ 670714 w 5165334"/>
                <a:gd name="connsiteY62-8676" fmla="*/ 3604592 h 6164838"/>
                <a:gd name="connsiteX63-8677" fmla="*/ 647268 w 5165334"/>
                <a:gd name="connsiteY63-8678" fmla="*/ 3487361 h 6164838"/>
                <a:gd name="connsiteX64-8679" fmla="*/ 595629 w 5165334"/>
                <a:gd name="connsiteY64-8680" fmla="*/ 3171117 h 6164838"/>
                <a:gd name="connsiteX65-8681" fmla="*/ 580278 w 5165334"/>
                <a:gd name="connsiteY65-8682" fmla="*/ 3072867 h 6164838"/>
                <a:gd name="connsiteX66-8683" fmla="*/ 549575 w 5165334"/>
                <a:gd name="connsiteY66-8684" fmla="*/ 2963730 h 6164838"/>
                <a:gd name="connsiteX67-8685" fmla="*/ 490680 w 5165334"/>
                <a:gd name="connsiteY67-8686" fmla="*/ 2676235 h 6164838"/>
                <a:gd name="connsiteX68-8687" fmla="*/ 475329 w 5165334"/>
                <a:gd name="connsiteY68-8688" fmla="*/ 2564867 h 6164838"/>
                <a:gd name="connsiteX69-8689" fmla="*/ 488168 w 5165334"/>
                <a:gd name="connsiteY69-8690" fmla="*/ 2438146 h 6164838"/>
                <a:gd name="connsiteX70-8691" fmla="*/ 476446 w 5165334"/>
                <a:gd name="connsiteY70-8692" fmla="*/ 2319520 h 6164838"/>
                <a:gd name="connsiteX71-8693" fmla="*/ 463886 w 5165334"/>
                <a:gd name="connsiteY71-8694" fmla="*/ 2252810 h 6164838"/>
                <a:gd name="connsiteX72-8695" fmla="*/ 466677 w 5165334"/>
                <a:gd name="connsiteY72-8696" fmla="*/ 2183308 h 6164838"/>
                <a:gd name="connsiteX73-8697" fmla="*/ 436252 w 5165334"/>
                <a:gd name="connsiteY73-8698" fmla="*/ 2010254 h 6164838"/>
                <a:gd name="connsiteX74-8699" fmla="*/ 436252 w 5165334"/>
                <a:gd name="connsiteY74-8700" fmla="*/ 1822684 h 6164838"/>
                <a:gd name="connsiteX75-8701" fmla="*/ 424529 w 5165334"/>
                <a:gd name="connsiteY75-8702" fmla="*/ 1752346 h 6164838"/>
                <a:gd name="connsiteX76-8703" fmla="*/ 389360 w 5165334"/>
                <a:gd name="connsiteY76-8704" fmla="*/ 1635115 h 6164838"/>
                <a:gd name="connsiteX77-8705" fmla="*/ 377637 w 5165334"/>
                <a:gd name="connsiteY77-8706" fmla="*/ 1482715 h 6164838"/>
                <a:gd name="connsiteX78-8707" fmla="*/ 330744 w 5165334"/>
                <a:gd name="connsiteY78-8708" fmla="*/ 1564777 h 6164838"/>
                <a:gd name="connsiteX79-8709" fmla="*/ 283851 w 5165334"/>
                <a:gd name="connsiteY79-8710" fmla="*/ 1529608 h 6164838"/>
                <a:gd name="connsiteX80-8711" fmla="*/ 272129 w 5165334"/>
                <a:gd name="connsiteY80-8712" fmla="*/ 1400653 h 6164838"/>
                <a:gd name="connsiteX81-8713" fmla="*/ 260406 w 5165334"/>
                <a:gd name="connsiteY81-8714" fmla="*/ 1236530 h 6164838"/>
                <a:gd name="connsiteX82-8715" fmla="*/ 248683 w 5165334"/>
                <a:gd name="connsiteY82-8716" fmla="*/ 1201361 h 6164838"/>
                <a:gd name="connsiteX83-8717" fmla="*/ 178345 w 5165334"/>
                <a:gd name="connsiteY83-8718" fmla="*/ 1224807 h 6164838"/>
                <a:gd name="connsiteX84-8719" fmla="*/ 143175 w 5165334"/>
                <a:gd name="connsiteY84-8720" fmla="*/ 1048962 h 6164838"/>
                <a:gd name="connsiteX85-8721" fmla="*/ 143175 w 5165334"/>
                <a:gd name="connsiteY85-8722" fmla="*/ 920007 h 6164838"/>
                <a:gd name="connsiteX86-8723" fmla="*/ 143175 w 5165334"/>
                <a:gd name="connsiteY86-8724" fmla="*/ 779330 h 6164838"/>
                <a:gd name="connsiteX87-8725" fmla="*/ 119729 w 5165334"/>
                <a:gd name="connsiteY87-8726" fmla="*/ 662100 h 6164838"/>
                <a:gd name="connsiteX88-8727" fmla="*/ 96283 w 5165334"/>
                <a:gd name="connsiteY88-8728" fmla="*/ 580038 h 6164838"/>
                <a:gd name="connsiteX89-8729" fmla="*/ 61114 w 5165334"/>
                <a:gd name="connsiteY89-8730" fmla="*/ 556592 h 6164838"/>
                <a:gd name="connsiteX90-8731" fmla="*/ 49391 w 5165334"/>
                <a:gd name="connsiteY90-8732" fmla="*/ 462807 h 6164838"/>
                <a:gd name="connsiteX91-8733" fmla="*/ 2499 w 5165334"/>
                <a:gd name="connsiteY91-8734" fmla="*/ 333853 h 6164838"/>
                <a:gd name="connsiteX92-8735" fmla="*/ 14221 w 5165334"/>
                <a:gd name="connsiteY92-8736" fmla="*/ 64223 h 6164838"/>
                <a:gd name="connsiteX93-8737" fmla="*/ 37668 w 5165334"/>
                <a:gd name="connsiteY93-8738" fmla="*/ 64223 h 6164838"/>
                <a:gd name="connsiteX94-8739" fmla="*/ 67820 w 5165334"/>
                <a:gd name="connsiteY94-8740" fmla="*/ 0 h 6164838"/>
                <a:gd name="connsiteX0-8741" fmla="*/ 951435 w 5165334"/>
                <a:gd name="connsiteY0-8742" fmla="*/ 4233618 h 6164838"/>
                <a:gd name="connsiteX1-8743" fmla="*/ 953914 w 5165334"/>
                <a:gd name="connsiteY1-8744" fmla="*/ 4243269 h 6164838"/>
                <a:gd name="connsiteX2-8745" fmla="*/ 951435 w 5165334"/>
                <a:gd name="connsiteY2-8746" fmla="*/ 4233618 h 6164838"/>
                <a:gd name="connsiteX3-8747" fmla="*/ 67820 w 5165334"/>
                <a:gd name="connsiteY3-8748" fmla="*/ 0 h 6164838"/>
                <a:gd name="connsiteX4-8749" fmla="*/ 5165334 w 5165334"/>
                <a:gd name="connsiteY4-8750" fmla="*/ 0 h 6164838"/>
                <a:gd name="connsiteX5-8751" fmla="*/ 5165334 w 5165334"/>
                <a:gd name="connsiteY5-8752" fmla="*/ 5907369 h 6164838"/>
                <a:gd name="connsiteX6-8753" fmla="*/ 5102037 w 5165334"/>
                <a:gd name="connsiteY6-8754" fmla="*/ 5949207 h 6164838"/>
                <a:gd name="connsiteX7-8755" fmla="*/ 5066868 w 5165334"/>
                <a:gd name="connsiteY7-8756" fmla="*/ 5960930 h 6164838"/>
                <a:gd name="connsiteX8-8757" fmla="*/ 4996529 w 5165334"/>
                <a:gd name="connsiteY8-8758" fmla="*/ 6007823 h 6164838"/>
                <a:gd name="connsiteX9-8759" fmla="*/ 4879298 w 5165334"/>
                <a:gd name="connsiteY9-8760" fmla="*/ 6019546 h 6164838"/>
                <a:gd name="connsiteX10-8761" fmla="*/ 4808960 w 5165334"/>
                <a:gd name="connsiteY10-8762" fmla="*/ 6031269 h 6164838"/>
                <a:gd name="connsiteX11-8763" fmla="*/ 4762068 w 5165334"/>
                <a:gd name="connsiteY11-8764" fmla="*/ 6042992 h 6164838"/>
                <a:gd name="connsiteX12-8765" fmla="*/ 4422098 w 5165334"/>
                <a:gd name="connsiteY12-8766" fmla="*/ 6066438 h 6164838"/>
                <a:gd name="connsiteX13-8767" fmla="*/ 3882837 w 5165334"/>
                <a:gd name="connsiteY13-8768" fmla="*/ 6078161 h 6164838"/>
                <a:gd name="connsiteX14-8769" fmla="*/ 3824221 w 5165334"/>
                <a:gd name="connsiteY14-8770" fmla="*/ 6089884 h 6164838"/>
                <a:gd name="connsiteX15-8771" fmla="*/ 3636652 w 5165334"/>
                <a:gd name="connsiteY15-8772" fmla="*/ 6113330 h 6164838"/>
                <a:gd name="connsiteX16-8773" fmla="*/ 3566314 w 5165334"/>
                <a:gd name="connsiteY16-8774" fmla="*/ 6125054 h 6164838"/>
                <a:gd name="connsiteX17-8775" fmla="*/ 3027052 w 5165334"/>
                <a:gd name="connsiteY17-8776" fmla="*/ 6113330 h 6164838"/>
                <a:gd name="connsiteX18-8777" fmla="*/ 2827760 w 5165334"/>
                <a:gd name="connsiteY18-8778" fmla="*/ 6089884 h 6164838"/>
                <a:gd name="connsiteX19-8779" fmla="*/ 2780868 w 5165334"/>
                <a:gd name="connsiteY19-8780" fmla="*/ 6078161 h 6164838"/>
                <a:gd name="connsiteX20-8781" fmla="*/ 2640191 w 5165334"/>
                <a:gd name="connsiteY20-8782" fmla="*/ 6054715 h 6164838"/>
                <a:gd name="connsiteX21-8783" fmla="*/ 2581575 w 5165334"/>
                <a:gd name="connsiteY21-8784" fmla="*/ 6031269 h 6164838"/>
                <a:gd name="connsiteX22-8785" fmla="*/ 2405729 w 5165334"/>
                <a:gd name="connsiteY22-8786" fmla="*/ 6019546 h 6164838"/>
                <a:gd name="connsiteX23-8787" fmla="*/ 2370560 w 5165334"/>
                <a:gd name="connsiteY23-8788" fmla="*/ 6007823 h 6164838"/>
                <a:gd name="connsiteX24-8789" fmla="*/ 2323668 w 5165334"/>
                <a:gd name="connsiteY24-8790" fmla="*/ 5996100 h 6164838"/>
                <a:gd name="connsiteX25-8791" fmla="*/ 2241606 w 5165334"/>
                <a:gd name="connsiteY25-8792" fmla="*/ 5984377 h 6164838"/>
                <a:gd name="connsiteX26-8793" fmla="*/ 2007144 w 5165334"/>
                <a:gd name="connsiteY26-8794" fmla="*/ 5972654 h 6164838"/>
                <a:gd name="connsiteX27-8795" fmla="*/ 1925083 w 5165334"/>
                <a:gd name="connsiteY27-8796" fmla="*/ 5960930 h 6164838"/>
                <a:gd name="connsiteX28-8797" fmla="*/ 1722162 w 5165334"/>
                <a:gd name="connsiteY28-8798" fmla="*/ 5902035 h 6164838"/>
                <a:gd name="connsiteX29-8799" fmla="*/ 1658802 w 5165334"/>
                <a:gd name="connsiteY29-8800" fmla="*/ 5853748 h 6164838"/>
                <a:gd name="connsiteX30-8801" fmla="*/ 1643729 w 5165334"/>
                <a:gd name="connsiteY30-8802" fmla="*/ 5714746 h 6164838"/>
                <a:gd name="connsiteX31-8803" fmla="*/ 1579531 w 5165334"/>
                <a:gd name="connsiteY31-8804" fmla="*/ 5535549 h 6164838"/>
                <a:gd name="connsiteX32-8805" fmla="*/ 1577857 w 5165334"/>
                <a:gd name="connsiteY32-8806" fmla="*/ 5476097 h 6164838"/>
                <a:gd name="connsiteX33-8807" fmla="*/ 1548994 w 5165334"/>
                <a:gd name="connsiteY33-8808" fmla="*/ 5443504 h 6164838"/>
                <a:gd name="connsiteX34-8809" fmla="*/ 1520915 w 5165334"/>
                <a:gd name="connsiteY34-8810" fmla="*/ 5402130 h 6164838"/>
                <a:gd name="connsiteX35-8811" fmla="*/ 1492446 w 5165334"/>
                <a:gd name="connsiteY35-8812" fmla="*/ 5306950 h 6164838"/>
                <a:gd name="connsiteX36-8813" fmla="*/ 1425735 w 5165334"/>
                <a:gd name="connsiteY36-8814" fmla="*/ 5224052 h 6164838"/>
                <a:gd name="connsiteX37-8815" fmla="*/ 1350652 w 5165334"/>
                <a:gd name="connsiteY37-8816" fmla="*/ 4917577 h 6164838"/>
                <a:gd name="connsiteX38-8817" fmla="*/ 1337880 w 5165334"/>
                <a:gd name="connsiteY38-8818" fmla="*/ 4866087 h 6164838"/>
                <a:gd name="connsiteX39-8819" fmla="*/ 1335800 w 5165334"/>
                <a:gd name="connsiteY39-8820" fmla="*/ 4857452 h 6164838"/>
                <a:gd name="connsiteX40-8821" fmla="*/ 1336066 w 5165334"/>
                <a:gd name="connsiteY40-8822" fmla="*/ 4858641 h 6164838"/>
                <a:gd name="connsiteX41-8823" fmla="*/ 1337880 w 5165334"/>
                <a:gd name="connsiteY41-8824" fmla="*/ 4866087 h 6164838"/>
                <a:gd name="connsiteX42-8825" fmla="*/ 1327206 w 5165334"/>
                <a:gd name="connsiteY42-8826" fmla="*/ 4835515 h 6164838"/>
                <a:gd name="connsiteX43-8827" fmla="*/ 1315483 w 5165334"/>
                <a:gd name="connsiteY43-8828" fmla="*/ 4788623 h 6164838"/>
                <a:gd name="connsiteX44-8829" fmla="*/ 1274732 w 5165334"/>
                <a:gd name="connsiteY44-8830" fmla="*/ 4767968 h 6164838"/>
                <a:gd name="connsiteX45-8831" fmla="*/ 1263008 w 5165334"/>
                <a:gd name="connsiteY45-8832" fmla="*/ 4700420 h 6164838"/>
                <a:gd name="connsiteX46-8833" fmla="*/ 1204392 w 5165334"/>
                <a:gd name="connsiteY46-8834" fmla="*/ 4597703 h 6164838"/>
                <a:gd name="connsiteX47-8835" fmla="*/ 1148569 w 5165334"/>
                <a:gd name="connsiteY47-8836" fmla="*/ 4524575 h 6164838"/>
                <a:gd name="connsiteX48-8837" fmla="*/ 1096094 w 5165334"/>
                <a:gd name="connsiteY48-8838" fmla="*/ 4507549 h 6164838"/>
                <a:gd name="connsiteX49-8839" fmla="*/ 1054783 w 5165334"/>
                <a:gd name="connsiteY49-8840" fmla="*/ 4419904 h 6164838"/>
                <a:gd name="connsiteX50-8841" fmla="*/ 1026871 w 5165334"/>
                <a:gd name="connsiteY50-8842" fmla="*/ 4377478 h 6164838"/>
                <a:gd name="connsiteX51-8843" fmla="*/ 975514 w 5165334"/>
                <a:gd name="connsiteY51-8844" fmla="*/ 4284530 h 6164838"/>
                <a:gd name="connsiteX52-8845" fmla="*/ 953089 w 5165334"/>
                <a:gd name="connsiteY52-8846" fmla="*/ 4234220 h 6164838"/>
                <a:gd name="connsiteX53-8847" fmla="*/ 896801 w 5165334"/>
                <a:gd name="connsiteY53-8848" fmla="*/ 4193537 h 6164838"/>
                <a:gd name="connsiteX54-8849" fmla="*/ 895964 w 5165334"/>
                <a:gd name="connsiteY54-8850" fmla="*/ 4151111 h 6164838"/>
                <a:gd name="connsiteX55-8851" fmla="*/ 857167 w 5165334"/>
                <a:gd name="connsiteY55-8852" fmla="*/ 4069050 h 6164838"/>
                <a:gd name="connsiteX56-8853" fmla="*/ 833720 w 5165334"/>
                <a:gd name="connsiteY56-8854" fmla="*/ 3974706 h 6164838"/>
                <a:gd name="connsiteX57-8855" fmla="*/ 813066 w 5165334"/>
                <a:gd name="connsiteY57-8856" fmla="*/ 3911625 h 6164838"/>
                <a:gd name="connsiteX58-8857" fmla="*/ 768685 w 5165334"/>
                <a:gd name="connsiteY58-8858" fmla="*/ 3861941 h 6164838"/>
                <a:gd name="connsiteX59-8859" fmla="*/ 739936 w 5165334"/>
                <a:gd name="connsiteY59-8860" fmla="*/ 3799697 h 6164838"/>
                <a:gd name="connsiteX60-8861" fmla="*/ 701137 w 5165334"/>
                <a:gd name="connsiteY60-8862" fmla="*/ 3751689 h 6164838"/>
                <a:gd name="connsiteX61-8863" fmla="*/ 682437 w 5165334"/>
                <a:gd name="connsiteY61-8864" fmla="*/ 3651484 h 6164838"/>
                <a:gd name="connsiteX62-8865" fmla="*/ 670714 w 5165334"/>
                <a:gd name="connsiteY62-8866" fmla="*/ 3604592 h 6164838"/>
                <a:gd name="connsiteX63-8867" fmla="*/ 647268 w 5165334"/>
                <a:gd name="connsiteY63-8868" fmla="*/ 3487361 h 6164838"/>
                <a:gd name="connsiteX64-8869" fmla="*/ 595629 w 5165334"/>
                <a:gd name="connsiteY64-8870" fmla="*/ 3171117 h 6164838"/>
                <a:gd name="connsiteX65-8871" fmla="*/ 580278 w 5165334"/>
                <a:gd name="connsiteY65-8872" fmla="*/ 3072867 h 6164838"/>
                <a:gd name="connsiteX66-8873" fmla="*/ 549575 w 5165334"/>
                <a:gd name="connsiteY66-8874" fmla="*/ 2963730 h 6164838"/>
                <a:gd name="connsiteX67-8875" fmla="*/ 490680 w 5165334"/>
                <a:gd name="connsiteY67-8876" fmla="*/ 2676235 h 6164838"/>
                <a:gd name="connsiteX68-8877" fmla="*/ 475329 w 5165334"/>
                <a:gd name="connsiteY68-8878" fmla="*/ 2564867 h 6164838"/>
                <a:gd name="connsiteX69-8879" fmla="*/ 488168 w 5165334"/>
                <a:gd name="connsiteY69-8880" fmla="*/ 2438146 h 6164838"/>
                <a:gd name="connsiteX70-8881" fmla="*/ 476446 w 5165334"/>
                <a:gd name="connsiteY70-8882" fmla="*/ 2319520 h 6164838"/>
                <a:gd name="connsiteX71-8883" fmla="*/ 463886 w 5165334"/>
                <a:gd name="connsiteY71-8884" fmla="*/ 2252810 h 6164838"/>
                <a:gd name="connsiteX72-8885" fmla="*/ 466677 w 5165334"/>
                <a:gd name="connsiteY72-8886" fmla="*/ 2183308 h 6164838"/>
                <a:gd name="connsiteX73-8887" fmla="*/ 436252 w 5165334"/>
                <a:gd name="connsiteY73-8888" fmla="*/ 2010254 h 6164838"/>
                <a:gd name="connsiteX74-8889" fmla="*/ 436252 w 5165334"/>
                <a:gd name="connsiteY74-8890" fmla="*/ 1822684 h 6164838"/>
                <a:gd name="connsiteX75-8891" fmla="*/ 424529 w 5165334"/>
                <a:gd name="connsiteY75-8892" fmla="*/ 1752346 h 6164838"/>
                <a:gd name="connsiteX76-8893" fmla="*/ 389360 w 5165334"/>
                <a:gd name="connsiteY76-8894" fmla="*/ 1635115 h 6164838"/>
                <a:gd name="connsiteX77-8895" fmla="*/ 359349 w 5165334"/>
                <a:gd name="connsiteY77-8896" fmla="*/ 1610731 h 6164838"/>
                <a:gd name="connsiteX78-8897" fmla="*/ 330744 w 5165334"/>
                <a:gd name="connsiteY78-8898" fmla="*/ 1564777 h 6164838"/>
                <a:gd name="connsiteX79-8899" fmla="*/ 283851 w 5165334"/>
                <a:gd name="connsiteY79-8900" fmla="*/ 1529608 h 6164838"/>
                <a:gd name="connsiteX80-8901" fmla="*/ 272129 w 5165334"/>
                <a:gd name="connsiteY80-8902" fmla="*/ 1400653 h 6164838"/>
                <a:gd name="connsiteX81-8903" fmla="*/ 260406 w 5165334"/>
                <a:gd name="connsiteY81-8904" fmla="*/ 1236530 h 6164838"/>
                <a:gd name="connsiteX82-8905" fmla="*/ 248683 w 5165334"/>
                <a:gd name="connsiteY82-8906" fmla="*/ 1201361 h 6164838"/>
                <a:gd name="connsiteX83-8907" fmla="*/ 178345 w 5165334"/>
                <a:gd name="connsiteY83-8908" fmla="*/ 1224807 h 6164838"/>
                <a:gd name="connsiteX84-8909" fmla="*/ 143175 w 5165334"/>
                <a:gd name="connsiteY84-8910" fmla="*/ 1048962 h 6164838"/>
                <a:gd name="connsiteX85-8911" fmla="*/ 143175 w 5165334"/>
                <a:gd name="connsiteY85-8912" fmla="*/ 920007 h 6164838"/>
                <a:gd name="connsiteX86-8913" fmla="*/ 143175 w 5165334"/>
                <a:gd name="connsiteY86-8914" fmla="*/ 779330 h 6164838"/>
                <a:gd name="connsiteX87-8915" fmla="*/ 119729 w 5165334"/>
                <a:gd name="connsiteY87-8916" fmla="*/ 662100 h 6164838"/>
                <a:gd name="connsiteX88-8917" fmla="*/ 96283 w 5165334"/>
                <a:gd name="connsiteY88-8918" fmla="*/ 580038 h 6164838"/>
                <a:gd name="connsiteX89-8919" fmla="*/ 61114 w 5165334"/>
                <a:gd name="connsiteY89-8920" fmla="*/ 556592 h 6164838"/>
                <a:gd name="connsiteX90-8921" fmla="*/ 49391 w 5165334"/>
                <a:gd name="connsiteY90-8922" fmla="*/ 462807 h 6164838"/>
                <a:gd name="connsiteX91-8923" fmla="*/ 2499 w 5165334"/>
                <a:gd name="connsiteY91-8924" fmla="*/ 333853 h 6164838"/>
                <a:gd name="connsiteX92-8925" fmla="*/ 14221 w 5165334"/>
                <a:gd name="connsiteY92-8926" fmla="*/ 64223 h 6164838"/>
                <a:gd name="connsiteX93-8927" fmla="*/ 37668 w 5165334"/>
                <a:gd name="connsiteY93-8928" fmla="*/ 64223 h 6164838"/>
                <a:gd name="connsiteX94-8929" fmla="*/ 67820 w 5165334"/>
                <a:gd name="connsiteY94-8930" fmla="*/ 0 h 6164838"/>
                <a:gd name="connsiteX0-8931" fmla="*/ 951435 w 5165334"/>
                <a:gd name="connsiteY0-8932" fmla="*/ 4233618 h 6164838"/>
                <a:gd name="connsiteX1-8933" fmla="*/ 953914 w 5165334"/>
                <a:gd name="connsiteY1-8934" fmla="*/ 4243269 h 6164838"/>
                <a:gd name="connsiteX2-8935" fmla="*/ 951435 w 5165334"/>
                <a:gd name="connsiteY2-8936" fmla="*/ 4233618 h 6164838"/>
                <a:gd name="connsiteX3-8937" fmla="*/ 67820 w 5165334"/>
                <a:gd name="connsiteY3-8938" fmla="*/ 0 h 6164838"/>
                <a:gd name="connsiteX4-8939" fmla="*/ 5165334 w 5165334"/>
                <a:gd name="connsiteY4-8940" fmla="*/ 0 h 6164838"/>
                <a:gd name="connsiteX5-8941" fmla="*/ 5165334 w 5165334"/>
                <a:gd name="connsiteY5-8942" fmla="*/ 5907369 h 6164838"/>
                <a:gd name="connsiteX6-8943" fmla="*/ 5102037 w 5165334"/>
                <a:gd name="connsiteY6-8944" fmla="*/ 5949207 h 6164838"/>
                <a:gd name="connsiteX7-8945" fmla="*/ 5066868 w 5165334"/>
                <a:gd name="connsiteY7-8946" fmla="*/ 5960930 h 6164838"/>
                <a:gd name="connsiteX8-8947" fmla="*/ 4996529 w 5165334"/>
                <a:gd name="connsiteY8-8948" fmla="*/ 6007823 h 6164838"/>
                <a:gd name="connsiteX9-8949" fmla="*/ 4879298 w 5165334"/>
                <a:gd name="connsiteY9-8950" fmla="*/ 6019546 h 6164838"/>
                <a:gd name="connsiteX10-8951" fmla="*/ 4808960 w 5165334"/>
                <a:gd name="connsiteY10-8952" fmla="*/ 6031269 h 6164838"/>
                <a:gd name="connsiteX11-8953" fmla="*/ 4762068 w 5165334"/>
                <a:gd name="connsiteY11-8954" fmla="*/ 6042992 h 6164838"/>
                <a:gd name="connsiteX12-8955" fmla="*/ 4422098 w 5165334"/>
                <a:gd name="connsiteY12-8956" fmla="*/ 6066438 h 6164838"/>
                <a:gd name="connsiteX13-8957" fmla="*/ 3882837 w 5165334"/>
                <a:gd name="connsiteY13-8958" fmla="*/ 6078161 h 6164838"/>
                <a:gd name="connsiteX14-8959" fmla="*/ 3824221 w 5165334"/>
                <a:gd name="connsiteY14-8960" fmla="*/ 6089884 h 6164838"/>
                <a:gd name="connsiteX15-8961" fmla="*/ 3636652 w 5165334"/>
                <a:gd name="connsiteY15-8962" fmla="*/ 6113330 h 6164838"/>
                <a:gd name="connsiteX16-8963" fmla="*/ 3566314 w 5165334"/>
                <a:gd name="connsiteY16-8964" fmla="*/ 6125054 h 6164838"/>
                <a:gd name="connsiteX17-8965" fmla="*/ 3027052 w 5165334"/>
                <a:gd name="connsiteY17-8966" fmla="*/ 6113330 h 6164838"/>
                <a:gd name="connsiteX18-8967" fmla="*/ 2827760 w 5165334"/>
                <a:gd name="connsiteY18-8968" fmla="*/ 6089884 h 6164838"/>
                <a:gd name="connsiteX19-8969" fmla="*/ 2780868 w 5165334"/>
                <a:gd name="connsiteY19-8970" fmla="*/ 6078161 h 6164838"/>
                <a:gd name="connsiteX20-8971" fmla="*/ 2640191 w 5165334"/>
                <a:gd name="connsiteY20-8972" fmla="*/ 6054715 h 6164838"/>
                <a:gd name="connsiteX21-8973" fmla="*/ 2581575 w 5165334"/>
                <a:gd name="connsiteY21-8974" fmla="*/ 6031269 h 6164838"/>
                <a:gd name="connsiteX22-8975" fmla="*/ 2405729 w 5165334"/>
                <a:gd name="connsiteY22-8976" fmla="*/ 6019546 h 6164838"/>
                <a:gd name="connsiteX23-8977" fmla="*/ 2370560 w 5165334"/>
                <a:gd name="connsiteY23-8978" fmla="*/ 6007823 h 6164838"/>
                <a:gd name="connsiteX24-8979" fmla="*/ 2323668 w 5165334"/>
                <a:gd name="connsiteY24-8980" fmla="*/ 5996100 h 6164838"/>
                <a:gd name="connsiteX25-8981" fmla="*/ 2241606 w 5165334"/>
                <a:gd name="connsiteY25-8982" fmla="*/ 5984377 h 6164838"/>
                <a:gd name="connsiteX26-8983" fmla="*/ 2007144 w 5165334"/>
                <a:gd name="connsiteY26-8984" fmla="*/ 5972654 h 6164838"/>
                <a:gd name="connsiteX27-8985" fmla="*/ 1925083 w 5165334"/>
                <a:gd name="connsiteY27-8986" fmla="*/ 5960930 h 6164838"/>
                <a:gd name="connsiteX28-8987" fmla="*/ 1722162 w 5165334"/>
                <a:gd name="connsiteY28-8988" fmla="*/ 5902035 h 6164838"/>
                <a:gd name="connsiteX29-8989" fmla="*/ 1658802 w 5165334"/>
                <a:gd name="connsiteY29-8990" fmla="*/ 5853748 h 6164838"/>
                <a:gd name="connsiteX30-8991" fmla="*/ 1643729 w 5165334"/>
                <a:gd name="connsiteY30-8992" fmla="*/ 5714746 h 6164838"/>
                <a:gd name="connsiteX31-8993" fmla="*/ 1579531 w 5165334"/>
                <a:gd name="connsiteY31-8994" fmla="*/ 5535549 h 6164838"/>
                <a:gd name="connsiteX32-8995" fmla="*/ 1577857 w 5165334"/>
                <a:gd name="connsiteY32-8996" fmla="*/ 5476097 h 6164838"/>
                <a:gd name="connsiteX33-8997" fmla="*/ 1548994 w 5165334"/>
                <a:gd name="connsiteY33-8998" fmla="*/ 5443504 h 6164838"/>
                <a:gd name="connsiteX34-8999" fmla="*/ 1520915 w 5165334"/>
                <a:gd name="connsiteY34-9000" fmla="*/ 5402130 h 6164838"/>
                <a:gd name="connsiteX35-9001" fmla="*/ 1492446 w 5165334"/>
                <a:gd name="connsiteY35-9002" fmla="*/ 5306950 h 6164838"/>
                <a:gd name="connsiteX36-9003" fmla="*/ 1425735 w 5165334"/>
                <a:gd name="connsiteY36-9004" fmla="*/ 5224052 h 6164838"/>
                <a:gd name="connsiteX37-9005" fmla="*/ 1350652 w 5165334"/>
                <a:gd name="connsiteY37-9006" fmla="*/ 4917577 h 6164838"/>
                <a:gd name="connsiteX38-9007" fmla="*/ 1337880 w 5165334"/>
                <a:gd name="connsiteY38-9008" fmla="*/ 4866087 h 6164838"/>
                <a:gd name="connsiteX39-9009" fmla="*/ 1335800 w 5165334"/>
                <a:gd name="connsiteY39-9010" fmla="*/ 4857452 h 6164838"/>
                <a:gd name="connsiteX40-9011" fmla="*/ 1336066 w 5165334"/>
                <a:gd name="connsiteY40-9012" fmla="*/ 4858641 h 6164838"/>
                <a:gd name="connsiteX41-9013" fmla="*/ 1337880 w 5165334"/>
                <a:gd name="connsiteY41-9014" fmla="*/ 4866087 h 6164838"/>
                <a:gd name="connsiteX42-9015" fmla="*/ 1327206 w 5165334"/>
                <a:gd name="connsiteY42-9016" fmla="*/ 4835515 h 6164838"/>
                <a:gd name="connsiteX43-9017" fmla="*/ 1315483 w 5165334"/>
                <a:gd name="connsiteY43-9018" fmla="*/ 4788623 h 6164838"/>
                <a:gd name="connsiteX44-9019" fmla="*/ 1274732 w 5165334"/>
                <a:gd name="connsiteY44-9020" fmla="*/ 4767968 h 6164838"/>
                <a:gd name="connsiteX45-9021" fmla="*/ 1263008 w 5165334"/>
                <a:gd name="connsiteY45-9022" fmla="*/ 4700420 h 6164838"/>
                <a:gd name="connsiteX46-9023" fmla="*/ 1204392 w 5165334"/>
                <a:gd name="connsiteY46-9024" fmla="*/ 4597703 h 6164838"/>
                <a:gd name="connsiteX47-9025" fmla="*/ 1148569 w 5165334"/>
                <a:gd name="connsiteY47-9026" fmla="*/ 4524575 h 6164838"/>
                <a:gd name="connsiteX48-9027" fmla="*/ 1096094 w 5165334"/>
                <a:gd name="connsiteY48-9028" fmla="*/ 4507549 h 6164838"/>
                <a:gd name="connsiteX49-9029" fmla="*/ 1054783 w 5165334"/>
                <a:gd name="connsiteY49-9030" fmla="*/ 4419904 h 6164838"/>
                <a:gd name="connsiteX50-9031" fmla="*/ 1026871 w 5165334"/>
                <a:gd name="connsiteY50-9032" fmla="*/ 4377478 h 6164838"/>
                <a:gd name="connsiteX51-9033" fmla="*/ 975514 w 5165334"/>
                <a:gd name="connsiteY51-9034" fmla="*/ 4284530 h 6164838"/>
                <a:gd name="connsiteX52-9035" fmla="*/ 953089 w 5165334"/>
                <a:gd name="connsiteY52-9036" fmla="*/ 4234220 h 6164838"/>
                <a:gd name="connsiteX53-9037" fmla="*/ 896801 w 5165334"/>
                <a:gd name="connsiteY53-9038" fmla="*/ 4193537 h 6164838"/>
                <a:gd name="connsiteX54-9039" fmla="*/ 895964 w 5165334"/>
                <a:gd name="connsiteY54-9040" fmla="*/ 4151111 h 6164838"/>
                <a:gd name="connsiteX55-9041" fmla="*/ 857167 w 5165334"/>
                <a:gd name="connsiteY55-9042" fmla="*/ 4069050 h 6164838"/>
                <a:gd name="connsiteX56-9043" fmla="*/ 833720 w 5165334"/>
                <a:gd name="connsiteY56-9044" fmla="*/ 3974706 h 6164838"/>
                <a:gd name="connsiteX57-9045" fmla="*/ 813066 w 5165334"/>
                <a:gd name="connsiteY57-9046" fmla="*/ 3911625 h 6164838"/>
                <a:gd name="connsiteX58-9047" fmla="*/ 768685 w 5165334"/>
                <a:gd name="connsiteY58-9048" fmla="*/ 3861941 h 6164838"/>
                <a:gd name="connsiteX59-9049" fmla="*/ 739936 w 5165334"/>
                <a:gd name="connsiteY59-9050" fmla="*/ 3799697 h 6164838"/>
                <a:gd name="connsiteX60-9051" fmla="*/ 701137 w 5165334"/>
                <a:gd name="connsiteY60-9052" fmla="*/ 3751689 h 6164838"/>
                <a:gd name="connsiteX61-9053" fmla="*/ 682437 w 5165334"/>
                <a:gd name="connsiteY61-9054" fmla="*/ 3651484 h 6164838"/>
                <a:gd name="connsiteX62-9055" fmla="*/ 670714 w 5165334"/>
                <a:gd name="connsiteY62-9056" fmla="*/ 3604592 h 6164838"/>
                <a:gd name="connsiteX63-9057" fmla="*/ 647268 w 5165334"/>
                <a:gd name="connsiteY63-9058" fmla="*/ 3487361 h 6164838"/>
                <a:gd name="connsiteX64-9059" fmla="*/ 595629 w 5165334"/>
                <a:gd name="connsiteY64-9060" fmla="*/ 3171117 h 6164838"/>
                <a:gd name="connsiteX65-9061" fmla="*/ 580278 w 5165334"/>
                <a:gd name="connsiteY65-9062" fmla="*/ 3072867 h 6164838"/>
                <a:gd name="connsiteX66-9063" fmla="*/ 549575 w 5165334"/>
                <a:gd name="connsiteY66-9064" fmla="*/ 2963730 h 6164838"/>
                <a:gd name="connsiteX67-9065" fmla="*/ 490680 w 5165334"/>
                <a:gd name="connsiteY67-9066" fmla="*/ 2676235 h 6164838"/>
                <a:gd name="connsiteX68-9067" fmla="*/ 475329 w 5165334"/>
                <a:gd name="connsiteY68-9068" fmla="*/ 2564867 h 6164838"/>
                <a:gd name="connsiteX69-9069" fmla="*/ 488168 w 5165334"/>
                <a:gd name="connsiteY69-9070" fmla="*/ 2438146 h 6164838"/>
                <a:gd name="connsiteX70-9071" fmla="*/ 476446 w 5165334"/>
                <a:gd name="connsiteY70-9072" fmla="*/ 2319520 h 6164838"/>
                <a:gd name="connsiteX71-9073" fmla="*/ 463886 w 5165334"/>
                <a:gd name="connsiteY71-9074" fmla="*/ 2252810 h 6164838"/>
                <a:gd name="connsiteX72-9075" fmla="*/ 466677 w 5165334"/>
                <a:gd name="connsiteY72-9076" fmla="*/ 2183308 h 6164838"/>
                <a:gd name="connsiteX73-9077" fmla="*/ 436252 w 5165334"/>
                <a:gd name="connsiteY73-9078" fmla="*/ 2010254 h 6164838"/>
                <a:gd name="connsiteX74-9079" fmla="*/ 436252 w 5165334"/>
                <a:gd name="connsiteY74-9080" fmla="*/ 1822684 h 6164838"/>
                <a:gd name="connsiteX75-9081" fmla="*/ 424529 w 5165334"/>
                <a:gd name="connsiteY75-9082" fmla="*/ 1752346 h 6164838"/>
                <a:gd name="connsiteX76-9083" fmla="*/ 389360 w 5165334"/>
                <a:gd name="connsiteY76-9084" fmla="*/ 1635115 h 6164838"/>
                <a:gd name="connsiteX77-9085" fmla="*/ 359349 w 5165334"/>
                <a:gd name="connsiteY77-9086" fmla="*/ 1610731 h 6164838"/>
                <a:gd name="connsiteX78-9087" fmla="*/ 330744 w 5165334"/>
                <a:gd name="connsiteY78-9088" fmla="*/ 1564777 h 6164838"/>
                <a:gd name="connsiteX79-9089" fmla="*/ 283851 w 5165334"/>
                <a:gd name="connsiteY79-9090" fmla="*/ 1529608 h 6164838"/>
                <a:gd name="connsiteX80-9091" fmla="*/ 272129 w 5165334"/>
                <a:gd name="connsiteY80-9092" fmla="*/ 1400653 h 6164838"/>
                <a:gd name="connsiteX81-9093" fmla="*/ 260406 w 5165334"/>
                <a:gd name="connsiteY81-9094" fmla="*/ 1236530 h 6164838"/>
                <a:gd name="connsiteX82-9095" fmla="*/ 221251 w 5165334"/>
                <a:gd name="connsiteY82-9096" fmla="*/ 1237937 h 6164838"/>
                <a:gd name="connsiteX83-9097" fmla="*/ 178345 w 5165334"/>
                <a:gd name="connsiteY83-9098" fmla="*/ 1224807 h 6164838"/>
                <a:gd name="connsiteX84-9099" fmla="*/ 143175 w 5165334"/>
                <a:gd name="connsiteY84-9100" fmla="*/ 1048962 h 6164838"/>
                <a:gd name="connsiteX85-9101" fmla="*/ 143175 w 5165334"/>
                <a:gd name="connsiteY85-9102" fmla="*/ 920007 h 6164838"/>
                <a:gd name="connsiteX86-9103" fmla="*/ 143175 w 5165334"/>
                <a:gd name="connsiteY86-9104" fmla="*/ 779330 h 6164838"/>
                <a:gd name="connsiteX87-9105" fmla="*/ 119729 w 5165334"/>
                <a:gd name="connsiteY87-9106" fmla="*/ 662100 h 6164838"/>
                <a:gd name="connsiteX88-9107" fmla="*/ 96283 w 5165334"/>
                <a:gd name="connsiteY88-9108" fmla="*/ 580038 h 6164838"/>
                <a:gd name="connsiteX89-9109" fmla="*/ 61114 w 5165334"/>
                <a:gd name="connsiteY89-9110" fmla="*/ 556592 h 6164838"/>
                <a:gd name="connsiteX90-9111" fmla="*/ 49391 w 5165334"/>
                <a:gd name="connsiteY90-9112" fmla="*/ 462807 h 6164838"/>
                <a:gd name="connsiteX91-9113" fmla="*/ 2499 w 5165334"/>
                <a:gd name="connsiteY91-9114" fmla="*/ 333853 h 6164838"/>
                <a:gd name="connsiteX92-9115" fmla="*/ 14221 w 5165334"/>
                <a:gd name="connsiteY92-9116" fmla="*/ 64223 h 6164838"/>
                <a:gd name="connsiteX93-9117" fmla="*/ 37668 w 5165334"/>
                <a:gd name="connsiteY93-9118" fmla="*/ 64223 h 6164838"/>
                <a:gd name="connsiteX94-9119" fmla="*/ 67820 w 5165334"/>
                <a:gd name="connsiteY94-9120" fmla="*/ 0 h 6164838"/>
                <a:gd name="connsiteX0-9121" fmla="*/ 951435 w 5165334"/>
                <a:gd name="connsiteY0-9122" fmla="*/ 4233618 h 6164838"/>
                <a:gd name="connsiteX1-9123" fmla="*/ 953914 w 5165334"/>
                <a:gd name="connsiteY1-9124" fmla="*/ 4243269 h 6164838"/>
                <a:gd name="connsiteX2-9125" fmla="*/ 951435 w 5165334"/>
                <a:gd name="connsiteY2-9126" fmla="*/ 4233618 h 6164838"/>
                <a:gd name="connsiteX3-9127" fmla="*/ 67820 w 5165334"/>
                <a:gd name="connsiteY3-9128" fmla="*/ 0 h 6164838"/>
                <a:gd name="connsiteX4-9129" fmla="*/ 5165334 w 5165334"/>
                <a:gd name="connsiteY4-9130" fmla="*/ 0 h 6164838"/>
                <a:gd name="connsiteX5-9131" fmla="*/ 5165334 w 5165334"/>
                <a:gd name="connsiteY5-9132" fmla="*/ 5907369 h 6164838"/>
                <a:gd name="connsiteX6-9133" fmla="*/ 5102037 w 5165334"/>
                <a:gd name="connsiteY6-9134" fmla="*/ 5949207 h 6164838"/>
                <a:gd name="connsiteX7-9135" fmla="*/ 5066868 w 5165334"/>
                <a:gd name="connsiteY7-9136" fmla="*/ 5960930 h 6164838"/>
                <a:gd name="connsiteX8-9137" fmla="*/ 4996529 w 5165334"/>
                <a:gd name="connsiteY8-9138" fmla="*/ 6007823 h 6164838"/>
                <a:gd name="connsiteX9-9139" fmla="*/ 4879298 w 5165334"/>
                <a:gd name="connsiteY9-9140" fmla="*/ 6019546 h 6164838"/>
                <a:gd name="connsiteX10-9141" fmla="*/ 4808960 w 5165334"/>
                <a:gd name="connsiteY10-9142" fmla="*/ 6031269 h 6164838"/>
                <a:gd name="connsiteX11-9143" fmla="*/ 4762068 w 5165334"/>
                <a:gd name="connsiteY11-9144" fmla="*/ 6042992 h 6164838"/>
                <a:gd name="connsiteX12-9145" fmla="*/ 4422098 w 5165334"/>
                <a:gd name="connsiteY12-9146" fmla="*/ 6066438 h 6164838"/>
                <a:gd name="connsiteX13-9147" fmla="*/ 3882837 w 5165334"/>
                <a:gd name="connsiteY13-9148" fmla="*/ 6078161 h 6164838"/>
                <a:gd name="connsiteX14-9149" fmla="*/ 3824221 w 5165334"/>
                <a:gd name="connsiteY14-9150" fmla="*/ 6089884 h 6164838"/>
                <a:gd name="connsiteX15-9151" fmla="*/ 3636652 w 5165334"/>
                <a:gd name="connsiteY15-9152" fmla="*/ 6113330 h 6164838"/>
                <a:gd name="connsiteX16-9153" fmla="*/ 3566314 w 5165334"/>
                <a:gd name="connsiteY16-9154" fmla="*/ 6125054 h 6164838"/>
                <a:gd name="connsiteX17-9155" fmla="*/ 3027052 w 5165334"/>
                <a:gd name="connsiteY17-9156" fmla="*/ 6113330 h 6164838"/>
                <a:gd name="connsiteX18-9157" fmla="*/ 2827760 w 5165334"/>
                <a:gd name="connsiteY18-9158" fmla="*/ 6089884 h 6164838"/>
                <a:gd name="connsiteX19-9159" fmla="*/ 2780868 w 5165334"/>
                <a:gd name="connsiteY19-9160" fmla="*/ 6078161 h 6164838"/>
                <a:gd name="connsiteX20-9161" fmla="*/ 2640191 w 5165334"/>
                <a:gd name="connsiteY20-9162" fmla="*/ 6054715 h 6164838"/>
                <a:gd name="connsiteX21-9163" fmla="*/ 2581575 w 5165334"/>
                <a:gd name="connsiteY21-9164" fmla="*/ 6031269 h 6164838"/>
                <a:gd name="connsiteX22-9165" fmla="*/ 2405729 w 5165334"/>
                <a:gd name="connsiteY22-9166" fmla="*/ 6019546 h 6164838"/>
                <a:gd name="connsiteX23-9167" fmla="*/ 2370560 w 5165334"/>
                <a:gd name="connsiteY23-9168" fmla="*/ 6007823 h 6164838"/>
                <a:gd name="connsiteX24-9169" fmla="*/ 2323668 w 5165334"/>
                <a:gd name="connsiteY24-9170" fmla="*/ 5996100 h 6164838"/>
                <a:gd name="connsiteX25-9171" fmla="*/ 2241606 w 5165334"/>
                <a:gd name="connsiteY25-9172" fmla="*/ 5984377 h 6164838"/>
                <a:gd name="connsiteX26-9173" fmla="*/ 2007144 w 5165334"/>
                <a:gd name="connsiteY26-9174" fmla="*/ 5972654 h 6164838"/>
                <a:gd name="connsiteX27-9175" fmla="*/ 1925083 w 5165334"/>
                <a:gd name="connsiteY27-9176" fmla="*/ 5960930 h 6164838"/>
                <a:gd name="connsiteX28-9177" fmla="*/ 1722162 w 5165334"/>
                <a:gd name="connsiteY28-9178" fmla="*/ 5902035 h 6164838"/>
                <a:gd name="connsiteX29-9179" fmla="*/ 1658802 w 5165334"/>
                <a:gd name="connsiteY29-9180" fmla="*/ 5853748 h 6164838"/>
                <a:gd name="connsiteX30-9181" fmla="*/ 1643729 w 5165334"/>
                <a:gd name="connsiteY30-9182" fmla="*/ 5714746 h 6164838"/>
                <a:gd name="connsiteX31-9183" fmla="*/ 1579531 w 5165334"/>
                <a:gd name="connsiteY31-9184" fmla="*/ 5535549 h 6164838"/>
                <a:gd name="connsiteX32-9185" fmla="*/ 1577857 w 5165334"/>
                <a:gd name="connsiteY32-9186" fmla="*/ 5476097 h 6164838"/>
                <a:gd name="connsiteX33-9187" fmla="*/ 1548994 w 5165334"/>
                <a:gd name="connsiteY33-9188" fmla="*/ 5443504 h 6164838"/>
                <a:gd name="connsiteX34-9189" fmla="*/ 1520915 w 5165334"/>
                <a:gd name="connsiteY34-9190" fmla="*/ 5402130 h 6164838"/>
                <a:gd name="connsiteX35-9191" fmla="*/ 1492446 w 5165334"/>
                <a:gd name="connsiteY35-9192" fmla="*/ 5306950 h 6164838"/>
                <a:gd name="connsiteX36-9193" fmla="*/ 1425735 w 5165334"/>
                <a:gd name="connsiteY36-9194" fmla="*/ 5224052 h 6164838"/>
                <a:gd name="connsiteX37-9195" fmla="*/ 1350652 w 5165334"/>
                <a:gd name="connsiteY37-9196" fmla="*/ 4917577 h 6164838"/>
                <a:gd name="connsiteX38-9197" fmla="*/ 1337880 w 5165334"/>
                <a:gd name="connsiteY38-9198" fmla="*/ 4866087 h 6164838"/>
                <a:gd name="connsiteX39-9199" fmla="*/ 1335800 w 5165334"/>
                <a:gd name="connsiteY39-9200" fmla="*/ 4857452 h 6164838"/>
                <a:gd name="connsiteX40-9201" fmla="*/ 1336066 w 5165334"/>
                <a:gd name="connsiteY40-9202" fmla="*/ 4858641 h 6164838"/>
                <a:gd name="connsiteX41-9203" fmla="*/ 1337880 w 5165334"/>
                <a:gd name="connsiteY41-9204" fmla="*/ 4866087 h 6164838"/>
                <a:gd name="connsiteX42-9205" fmla="*/ 1327206 w 5165334"/>
                <a:gd name="connsiteY42-9206" fmla="*/ 4835515 h 6164838"/>
                <a:gd name="connsiteX43-9207" fmla="*/ 1315483 w 5165334"/>
                <a:gd name="connsiteY43-9208" fmla="*/ 4788623 h 6164838"/>
                <a:gd name="connsiteX44-9209" fmla="*/ 1274732 w 5165334"/>
                <a:gd name="connsiteY44-9210" fmla="*/ 4767968 h 6164838"/>
                <a:gd name="connsiteX45-9211" fmla="*/ 1263008 w 5165334"/>
                <a:gd name="connsiteY45-9212" fmla="*/ 4700420 h 6164838"/>
                <a:gd name="connsiteX46-9213" fmla="*/ 1204392 w 5165334"/>
                <a:gd name="connsiteY46-9214" fmla="*/ 4597703 h 6164838"/>
                <a:gd name="connsiteX47-9215" fmla="*/ 1148569 w 5165334"/>
                <a:gd name="connsiteY47-9216" fmla="*/ 4524575 h 6164838"/>
                <a:gd name="connsiteX48-9217" fmla="*/ 1096094 w 5165334"/>
                <a:gd name="connsiteY48-9218" fmla="*/ 4507549 h 6164838"/>
                <a:gd name="connsiteX49-9219" fmla="*/ 1054783 w 5165334"/>
                <a:gd name="connsiteY49-9220" fmla="*/ 4419904 h 6164838"/>
                <a:gd name="connsiteX50-9221" fmla="*/ 1026871 w 5165334"/>
                <a:gd name="connsiteY50-9222" fmla="*/ 4377478 h 6164838"/>
                <a:gd name="connsiteX51-9223" fmla="*/ 975514 w 5165334"/>
                <a:gd name="connsiteY51-9224" fmla="*/ 4284530 h 6164838"/>
                <a:gd name="connsiteX52-9225" fmla="*/ 953089 w 5165334"/>
                <a:gd name="connsiteY52-9226" fmla="*/ 4234220 h 6164838"/>
                <a:gd name="connsiteX53-9227" fmla="*/ 896801 w 5165334"/>
                <a:gd name="connsiteY53-9228" fmla="*/ 4193537 h 6164838"/>
                <a:gd name="connsiteX54-9229" fmla="*/ 895964 w 5165334"/>
                <a:gd name="connsiteY54-9230" fmla="*/ 4151111 h 6164838"/>
                <a:gd name="connsiteX55-9231" fmla="*/ 857167 w 5165334"/>
                <a:gd name="connsiteY55-9232" fmla="*/ 4069050 h 6164838"/>
                <a:gd name="connsiteX56-9233" fmla="*/ 833720 w 5165334"/>
                <a:gd name="connsiteY56-9234" fmla="*/ 3974706 h 6164838"/>
                <a:gd name="connsiteX57-9235" fmla="*/ 813066 w 5165334"/>
                <a:gd name="connsiteY57-9236" fmla="*/ 3911625 h 6164838"/>
                <a:gd name="connsiteX58-9237" fmla="*/ 768685 w 5165334"/>
                <a:gd name="connsiteY58-9238" fmla="*/ 3861941 h 6164838"/>
                <a:gd name="connsiteX59-9239" fmla="*/ 739936 w 5165334"/>
                <a:gd name="connsiteY59-9240" fmla="*/ 3799697 h 6164838"/>
                <a:gd name="connsiteX60-9241" fmla="*/ 701137 w 5165334"/>
                <a:gd name="connsiteY60-9242" fmla="*/ 3751689 h 6164838"/>
                <a:gd name="connsiteX61-9243" fmla="*/ 682437 w 5165334"/>
                <a:gd name="connsiteY61-9244" fmla="*/ 3651484 h 6164838"/>
                <a:gd name="connsiteX62-9245" fmla="*/ 670714 w 5165334"/>
                <a:gd name="connsiteY62-9246" fmla="*/ 3604592 h 6164838"/>
                <a:gd name="connsiteX63-9247" fmla="*/ 647268 w 5165334"/>
                <a:gd name="connsiteY63-9248" fmla="*/ 3487361 h 6164838"/>
                <a:gd name="connsiteX64-9249" fmla="*/ 595629 w 5165334"/>
                <a:gd name="connsiteY64-9250" fmla="*/ 3171117 h 6164838"/>
                <a:gd name="connsiteX65-9251" fmla="*/ 580278 w 5165334"/>
                <a:gd name="connsiteY65-9252" fmla="*/ 3072867 h 6164838"/>
                <a:gd name="connsiteX66-9253" fmla="*/ 549575 w 5165334"/>
                <a:gd name="connsiteY66-9254" fmla="*/ 2963730 h 6164838"/>
                <a:gd name="connsiteX67-9255" fmla="*/ 490680 w 5165334"/>
                <a:gd name="connsiteY67-9256" fmla="*/ 2676235 h 6164838"/>
                <a:gd name="connsiteX68-9257" fmla="*/ 475329 w 5165334"/>
                <a:gd name="connsiteY68-9258" fmla="*/ 2564867 h 6164838"/>
                <a:gd name="connsiteX69-9259" fmla="*/ 488168 w 5165334"/>
                <a:gd name="connsiteY69-9260" fmla="*/ 2438146 h 6164838"/>
                <a:gd name="connsiteX70-9261" fmla="*/ 476446 w 5165334"/>
                <a:gd name="connsiteY70-9262" fmla="*/ 2319520 h 6164838"/>
                <a:gd name="connsiteX71-9263" fmla="*/ 463886 w 5165334"/>
                <a:gd name="connsiteY71-9264" fmla="*/ 2252810 h 6164838"/>
                <a:gd name="connsiteX72-9265" fmla="*/ 466677 w 5165334"/>
                <a:gd name="connsiteY72-9266" fmla="*/ 2183308 h 6164838"/>
                <a:gd name="connsiteX73-9267" fmla="*/ 436252 w 5165334"/>
                <a:gd name="connsiteY73-9268" fmla="*/ 2010254 h 6164838"/>
                <a:gd name="connsiteX74-9269" fmla="*/ 436252 w 5165334"/>
                <a:gd name="connsiteY74-9270" fmla="*/ 1822684 h 6164838"/>
                <a:gd name="connsiteX75-9271" fmla="*/ 424529 w 5165334"/>
                <a:gd name="connsiteY75-9272" fmla="*/ 1752346 h 6164838"/>
                <a:gd name="connsiteX76-9273" fmla="*/ 389360 w 5165334"/>
                <a:gd name="connsiteY76-9274" fmla="*/ 1635115 h 6164838"/>
                <a:gd name="connsiteX77-9275" fmla="*/ 359349 w 5165334"/>
                <a:gd name="connsiteY77-9276" fmla="*/ 1610731 h 6164838"/>
                <a:gd name="connsiteX78-9277" fmla="*/ 330744 w 5165334"/>
                <a:gd name="connsiteY78-9278" fmla="*/ 1564777 h 6164838"/>
                <a:gd name="connsiteX79-9279" fmla="*/ 283851 w 5165334"/>
                <a:gd name="connsiteY79-9280" fmla="*/ 1529608 h 6164838"/>
                <a:gd name="connsiteX80-9281" fmla="*/ 272129 w 5165334"/>
                <a:gd name="connsiteY80-9282" fmla="*/ 1400653 h 6164838"/>
                <a:gd name="connsiteX81-9283" fmla="*/ 237546 w 5165334"/>
                <a:gd name="connsiteY81-9284" fmla="*/ 1309682 h 6164838"/>
                <a:gd name="connsiteX82-9285" fmla="*/ 221251 w 5165334"/>
                <a:gd name="connsiteY82-9286" fmla="*/ 1237937 h 6164838"/>
                <a:gd name="connsiteX83-9287" fmla="*/ 178345 w 5165334"/>
                <a:gd name="connsiteY83-9288" fmla="*/ 1224807 h 6164838"/>
                <a:gd name="connsiteX84-9289" fmla="*/ 143175 w 5165334"/>
                <a:gd name="connsiteY84-9290" fmla="*/ 1048962 h 6164838"/>
                <a:gd name="connsiteX85-9291" fmla="*/ 143175 w 5165334"/>
                <a:gd name="connsiteY85-9292" fmla="*/ 920007 h 6164838"/>
                <a:gd name="connsiteX86-9293" fmla="*/ 143175 w 5165334"/>
                <a:gd name="connsiteY86-9294" fmla="*/ 779330 h 6164838"/>
                <a:gd name="connsiteX87-9295" fmla="*/ 119729 w 5165334"/>
                <a:gd name="connsiteY87-9296" fmla="*/ 662100 h 6164838"/>
                <a:gd name="connsiteX88-9297" fmla="*/ 96283 w 5165334"/>
                <a:gd name="connsiteY88-9298" fmla="*/ 580038 h 6164838"/>
                <a:gd name="connsiteX89-9299" fmla="*/ 61114 w 5165334"/>
                <a:gd name="connsiteY89-9300" fmla="*/ 556592 h 6164838"/>
                <a:gd name="connsiteX90-9301" fmla="*/ 49391 w 5165334"/>
                <a:gd name="connsiteY90-9302" fmla="*/ 462807 h 6164838"/>
                <a:gd name="connsiteX91-9303" fmla="*/ 2499 w 5165334"/>
                <a:gd name="connsiteY91-9304" fmla="*/ 333853 h 6164838"/>
                <a:gd name="connsiteX92-9305" fmla="*/ 14221 w 5165334"/>
                <a:gd name="connsiteY92-9306" fmla="*/ 64223 h 6164838"/>
                <a:gd name="connsiteX93-9307" fmla="*/ 37668 w 5165334"/>
                <a:gd name="connsiteY93-9308" fmla="*/ 64223 h 6164838"/>
                <a:gd name="connsiteX94-9309" fmla="*/ 67820 w 5165334"/>
                <a:gd name="connsiteY94-9310" fmla="*/ 0 h 6164838"/>
                <a:gd name="connsiteX0-9311" fmla="*/ 951435 w 5165334"/>
                <a:gd name="connsiteY0-9312" fmla="*/ 4233618 h 6164838"/>
                <a:gd name="connsiteX1-9313" fmla="*/ 953914 w 5165334"/>
                <a:gd name="connsiteY1-9314" fmla="*/ 4243269 h 6164838"/>
                <a:gd name="connsiteX2-9315" fmla="*/ 951435 w 5165334"/>
                <a:gd name="connsiteY2-9316" fmla="*/ 4233618 h 6164838"/>
                <a:gd name="connsiteX3-9317" fmla="*/ 67820 w 5165334"/>
                <a:gd name="connsiteY3-9318" fmla="*/ 0 h 6164838"/>
                <a:gd name="connsiteX4-9319" fmla="*/ 5165334 w 5165334"/>
                <a:gd name="connsiteY4-9320" fmla="*/ 0 h 6164838"/>
                <a:gd name="connsiteX5-9321" fmla="*/ 5165334 w 5165334"/>
                <a:gd name="connsiteY5-9322" fmla="*/ 5907369 h 6164838"/>
                <a:gd name="connsiteX6-9323" fmla="*/ 5102037 w 5165334"/>
                <a:gd name="connsiteY6-9324" fmla="*/ 5949207 h 6164838"/>
                <a:gd name="connsiteX7-9325" fmla="*/ 5066868 w 5165334"/>
                <a:gd name="connsiteY7-9326" fmla="*/ 5960930 h 6164838"/>
                <a:gd name="connsiteX8-9327" fmla="*/ 4996529 w 5165334"/>
                <a:gd name="connsiteY8-9328" fmla="*/ 6007823 h 6164838"/>
                <a:gd name="connsiteX9-9329" fmla="*/ 4879298 w 5165334"/>
                <a:gd name="connsiteY9-9330" fmla="*/ 6019546 h 6164838"/>
                <a:gd name="connsiteX10-9331" fmla="*/ 4808960 w 5165334"/>
                <a:gd name="connsiteY10-9332" fmla="*/ 6031269 h 6164838"/>
                <a:gd name="connsiteX11-9333" fmla="*/ 4762068 w 5165334"/>
                <a:gd name="connsiteY11-9334" fmla="*/ 6042992 h 6164838"/>
                <a:gd name="connsiteX12-9335" fmla="*/ 4422098 w 5165334"/>
                <a:gd name="connsiteY12-9336" fmla="*/ 6066438 h 6164838"/>
                <a:gd name="connsiteX13-9337" fmla="*/ 3882837 w 5165334"/>
                <a:gd name="connsiteY13-9338" fmla="*/ 6078161 h 6164838"/>
                <a:gd name="connsiteX14-9339" fmla="*/ 3824221 w 5165334"/>
                <a:gd name="connsiteY14-9340" fmla="*/ 6089884 h 6164838"/>
                <a:gd name="connsiteX15-9341" fmla="*/ 3636652 w 5165334"/>
                <a:gd name="connsiteY15-9342" fmla="*/ 6113330 h 6164838"/>
                <a:gd name="connsiteX16-9343" fmla="*/ 3566314 w 5165334"/>
                <a:gd name="connsiteY16-9344" fmla="*/ 6125054 h 6164838"/>
                <a:gd name="connsiteX17-9345" fmla="*/ 3027052 w 5165334"/>
                <a:gd name="connsiteY17-9346" fmla="*/ 6113330 h 6164838"/>
                <a:gd name="connsiteX18-9347" fmla="*/ 2827760 w 5165334"/>
                <a:gd name="connsiteY18-9348" fmla="*/ 6089884 h 6164838"/>
                <a:gd name="connsiteX19-9349" fmla="*/ 2780868 w 5165334"/>
                <a:gd name="connsiteY19-9350" fmla="*/ 6078161 h 6164838"/>
                <a:gd name="connsiteX20-9351" fmla="*/ 2640191 w 5165334"/>
                <a:gd name="connsiteY20-9352" fmla="*/ 6054715 h 6164838"/>
                <a:gd name="connsiteX21-9353" fmla="*/ 2581575 w 5165334"/>
                <a:gd name="connsiteY21-9354" fmla="*/ 6031269 h 6164838"/>
                <a:gd name="connsiteX22-9355" fmla="*/ 2405729 w 5165334"/>
                <a:gd name="connsiteY22-9356" fmla="*/ 6019546 h 6164838"/>
                <a:gd name="connsiteX23-9357" fmla="*/ 2370560 w 5165334"/>
                <a:gd name="connsiteY23-9358" fmla="*/ 6007823 h 6164838"/>
                <a:gd name="connsiteX24-9359" fmla="*/ 2323668 w 5165334"/>
                <a:gd name="connsiteY24-9360" fmla="*/ 5996100 h 6164838"/>
                <a:gd name="connsiteX25-9361" fmla="*/ 2241606 w 5165334"/>
                <a:gd name="connsiteY25-9362" fmla="*/ 5984377 h 6164838"/>
                <a:gd name="connsiteX26-9363" fmla="*/ 2007144 w 5165334"/>
                <a:gd name="connsiteY26-9364" fmla="*/ 5972654 h 6164838"/>
                <a:gd name="connsiteX27-9365" fmla="*/ 1925083 w 5165334"/>
                <a:gd name="connsiteY27-9366" fmla="*/ 5960930 h 6164838"/>
                <a:gd name="connsiteX28-9367" fmla="*/ 1722162 w 5165334"/>
                <a:gd name="connsiteY28-9368" fmla="*/ 5902035 h 6164838"/>
                <a:gd name="connsiteX29-9369" fmla="*/ 1658802 w 5165334"/>
                <a:gd name="connsiteY29-9370" fmla="*/ 5853748 h 6164838"/>
                <a:gd name="connsiteX30-9371" fmla="*/ 1643729 w 5165334"/>
                <a:gd name="connsiteY30-9372" fmla="*/ 5714746 h 6164838"/>
                <a:gd name="connsiteX31-9373" fmla="*/ 1579531 w 5165334"/>
                <a:gd name="connsiteY31-9374" fmla="*/ 5535549 h 6164838"/>
                <a:gd name="connsiteX32-9375" fmla="*/ 1577857 w 5165334"/>
                <a:gd name="connsiteY32-9376" fmla="*/ 5476097 h 6164838"/>
                <a:gd name="connsiteX33-9377" fmla="*/ 1548994 w 5165334"/>
                <a:gd name="connsiteY33-9378" fmla="*/ 5443504 h 6164838"/>
                <a:gd name="connsiteX34-9379" fmla="*/ 1520915 w 5165334"/>
                <a:gd name="connsiteY34-9380" fmla="*/ 5402130 h 6164838"/>
                <a:gd name="connsiteX35-9381" fmla="*/ 1492446 w 5165334"/>
                <a:gd name="connsiteY35-9382" fmla="*/ 5306950 h 6164838"/>
                <a:gd name="connsiteX36-9383" fmla="*/ 1425735 w 5165334"/>
                <a:gd name="connsiteY36-9384" fmla="*/ 5224052 h 6164838"/>
                <a:gd name="connsiteX37-9385" fmla="*/ 1350652 w 5165334"/>
                <a:gd name="connsiteY37-9386" fmla="*/ 4917577 h 6164838"/>
                <a:gd name="connsiteX38-9387" fmla="*/ 1337880 w 5165334"/>
                <a:gd name="connsiteY38-9388" fmla="*/ 4866087 h 6164838"/>
                <a:gd name="connsiteX39-9389" fmla="*/ 1335800 w 5165334"/>
                <a:gd name="connsiteY39-9390" fmla="*/ 4857452 h 6164838"/>
                <a:gd name="connsiteX40-9391" fmla="*/ 1336066 w 5165334"/>
                <a:gd name="connsiteY40-9392" fmla="*/ 4858641 h 6164838"/>
                <a:gd name="connsiteX41-9393" fmla="*/ 1337880 w 5165334"/>
                <a:gd name="connsiteY41-9394" fmla="*/ 4866087 h 6164838"/>
                <a:gd name="connsiteX42-9395" fmla="*/ 1327206 w 5165334"/>
                <a:gd name="connsiteY42-9396" fmla="*/ 4835515 h 6164838"/>
                <a:gd name="connsiteX43-9397" fmla="*/ 1315483 w 5165334"/>
                <a:gd name="connsiteY43-9398" fmla="*/ 4788623 h 6164838"/>
                <a:gd name="connsiteX44-9399" fmla="*/ 1274732 w 5165334"/>
                <a:gd name="connsiteY44-9400" fmla="*/ 4767968 h 6164838"/>
                <a:gd name="connsiteX45-9401" fmla="*/ 1263008 w 5165334"/>
                <a:gd name="connsiteY45-9402" fmla="*/ 4700420 h 6164838"/>
                <a:gd name="connsiteX46-9403" fmla="*/ 1204392 w 5165334"/>
                <a:gd name="connsiteY46-9404" fmla="*/ 4597703 h 6164838"/>
                <a:gd name="connsiteX47-9405" fmla="*/ 1148569 w 5165334"/>
                <a:gd name="connsiteY47-9406" fmla="*/ 4524575 h 6164838"/>
                <a:gd name="connsiteX48-9407" fmla="*/ 1096094 w 5165334"/>
                <a:gd name="connsiteY48-9408" fmla="*/ 4507549 h 6164838"/>
                <a:gd name="connsiteX49-9409" fmla="*/ 1054783 w 5165334"/>
                <a:gd name="connsiteY49-9410" fmla="*/ 4419904 h 6164838"/>
                <a:gd name="connsiteX50-9411" fmla="*/ 1026871 w 5165334"/>
                <a:gd name="connsiteY50-9412" fmla="*/ 4377478 h 6164838"/>
                <a:gd name="connsiteX51-9413" fmla="*/ 975514 w 5165334"/>
                <a:gd name="connsiteY51-9414" fmla="*/ 4284530 h 6164838"/>
                <a:gd name="connsiteX52-9415" fmla="*/ 953089 w 5165334"/>
                <a:gd name="connsiteY52-9416" fmla="*/ 4234220 h 6164838"/>
                <a:gd name="connsiteX53-9417" fmla="*/ 896801 w 5165334"/>
                <a:gd name="connsiteY53-9418" fmla="*/ 4193537 h 6164838"/>
                <a:gd name="connsiteX54-9419" fmla="*/ 895964 w 5165334"/>
                <a:gd name="connsiteY54-9420" fmla="*/ 4151111 h 6164838"/>
                <a:gd name="connsiteX55-9421" fmla="*/ 857167 w 5165334"/>
                <a:gd name="connsiteY55-9422" fmla="*/ 4069050 h 6164838"/>
                <a:gd name="connsiteX56-9423" fmla="*/ 833720 w 5165334"/>
                <a:gd name="connsiteY56-9424" fmla="*/ 3974706 h 6164838"/>
                <a:gd name="connsiteX57-9425" fmla="*/ 813066 w 5165334"/>
                <a:gd name="connsiteY57-9426" fmla="*/ 3911625 h 6164838"/>
                <a:gd name="connsiteX58-9427" fmla="*/ 768685 w 5165334"/>
                <a:gd name="connsiteY58-9428" fmla="*/ 3861941 h 6164838"/>
                <a:gd name="connsiteX59-9429" fmla="*/ 739936 w 5165334"/>
                <a:gd name="connsiteY59-9430" fmla="*/ 3799697 h 6164838"/>
                <a:gd name="connsiteX60-9431" fmla="*/ 701137 w 5165334"/>
                <a:gd name="connsiteY60-9432" fmla="*/ 3751689 h 6164838"/>
                <a:gd name="connsiteX61-9433" fmla="*/ 682437 w 5165334"/>
                <a:gd name="connsiteY61-9434" fmla="*/ 3651484 h 6164838"/>
                <a:gd name="connsiteX62-9435" fmla="*/ 670714 w 5165334"/>
                <a:gd name="connsiteY62-9436" fmla="*/ 3604592 h 6164838"/>
                <a:gd name="connsiteX63-9437" fmla="*/ 647268 w 5165334"/>
                <a:gd name="connsiteY63-9438" fmla="*/ 3487361 h 6164838"/>
                <a:gd name="connsiteX64-9439" fmla="*/ 595629 w 5165334"/>
                <a:gd name="connsiteY64-9440" fmla="*/ 3171117 h 6164838"/>
                <a:gd name="connsiteX65-9441" fmla="*/ 580278 w 5165334"/>
                <a:gd name="connsiteY65-9442" fmla="*/ 3072867 h 6164838"/>
                <a:gd name="connsiteX66-9443" fmla="*/ 549575 w 5165334"/>
                <a:gd name="connsiteY66-9444" fmla="*/ 2963730 h 6164838"/>
                <a:gd name="connsiteX67-9445" fmla="*/ 490680 w 5165334"/>
                <a:gd name="connsiteY67-9446" fmla="*/ 2676235 h 6164838"/>
                <a:gd name="connsiteX68-9447" fmla="*/ 475329 w 5165334"/>
                <a:gd name="connsiteY68-9448" fmla="*/ 2564867 h 6164838"/>
                <a:gd name="connsiteX69-9449" fmla="*/ 488168 w 5165334"/>
                <a:gd name="connsiteY69-9450" fmla="*/ 2438146 h 6164838"/>
                <a:gd name="connsiteX70-9451" fmla="*/ 476446 w 5165334"/>
                <a:gd name="connsiteY70-9452" fmla="*/ 2319520 h 6164838"/>
                <a:gd name="connsiteX71-9453" fmla="*/ 463886 w 5165334"/>
                <a:gd name="connsiteY71-9454" fmla="*/ 2252810 h 6164838"/>
                <a:gd name="connsiteX72-9455" fmla="*/ 466677 w 5165334"/>
                <a:gd name="connsiteY72-9456" fmla="*/ 2183308 h 6164838"/>
                <a:gd name="connsiteX73-9457" fmla="*/ 436252 w 5165334"/>
                <a:gd name="connsiteY73-9458" fmla="*/ 2010254 h 6164838"/>
                <a:gd name="connsiteX74-9459" fmla="*/ 436252 w 5165334"/>
                <a:gd name="connsiteY74-9460" fmla="*/ 1822684 h 6164838"/>
                <a:gd name="connsiteX75-9461" fmla="*/ 424529 w 5165334"/>
                <a:gd name="connsiteY75-9462" fmla="*/ 1752346 h 6164838"/>
                <a:gd name="connsiteX76-9463" fmla="*/ 389360 w 5165334"/>
                <a:gd name="connsiteY76-9464" fmla="*/ 1635115 h 6164838"/>
                <a:gd name="connsiteX77-9465" fmla="*/ 359349 w 5165334"/>
                <a:gd name="connsiteY77-9466" fmla="*/ 1610731 h 6164838"/>
                <a:gd name="connsiteX78-9467" fmla="*/ 330744 w 5165334"/>
                <a:gd name="connsiteY78-9468" fmla="*/ 1564777 h 6164838"/>
                <a:gd name="connsiteX79-9469" fmla="*/ 320427 w 5165334"/>
                <a:gd name="connsiteY79-9470" fmla="*/ 1506748 h 6164838"/>
                <a:gd name="connsiteX80-9471" fmla="*/ 272129 w 5165334"/>
                <a:gd name="connsiteY80-9472" fmla="*/ 1400653 h 6164838"/>
                <a:gd name="connsiteX81-9473" fmla="*/ 237546 w 5165334"/>
                <a:gd name="connsiteY81-9474" fmla="*/ 1309682 h 6164838"/>
                <a:gd name="connsiteX82-9475" fmla="*/ 221251 w 5165334"/>
                <a:gd name="connsiteY82-9476" fmla="*/ 1237937 h 6164838"/>
                <a:gd name="connsiteX83-9477" fmla="*/ 178345 w 5165334"/>
                <a:gd name="connsiteY83-9478" fmla="*/ 1224807 h 6164838"/>
                <a:gd name="connsiteX84-9479" fmla="*/ 143175 w 5165334"/>
                <a:gd name="connsiteY84-9480" fmla="*/ 1048962 h 6164838"/>
                <a:gd name="connsiteX85-9481" fmla="*/ 143175 w 5165334"/>
                <a:gd name="connsiteY85-9482" fmla="*/ 920007 h 6164838"/>
                <a:gd name="connsiteX86-9483" fmla="*/ 143175 w 5165334"/>
                <a:gd name="connsiteY86-9484" fmla="*/ 779330 h 6164838"/>
                <a:gd name="connsiteX87-9485" fmla="*/ 119729 w 5165334"/>
                <a:gd name="connsiteY87-9486" fmla="*/ 662100 h 6164838"/>
                <a:gd name="connsiteX88-9487" fmla="*/ 96283 w 5165334"/>
                <a:gd name="connsiteY88-9488" fmla="*/ 580038 h 6164838"/>
                <a:gd name="connsiteX89-9489" fmla="*/ 61114 w 5165334"/>
                <a:gd name="connsiteY89-9490" fmla="*/ 556592 h 6164838"/>
                <a:gd name="connsiteX90-9491" fmla="*/ 49391 w 5165334"/>
                <a:gd name="connsiteY90-9492" fmla="*/ 462807 h 6164838"/>
                <a:gd name="connsiteX91-9493" fmla="*/ 2499 w 5165334"/>
                <a:gd name="connsiteY91-9494" fmla="*/ 333853 h 6164838"/>
                <a:gd name="connsiteX92-9495" fmla="*/ 14221 w 5165334"/>
                <a:gd name="connsiteY92-9496" fmla="*/ 64223 h 6164838"/>
                <a:gd name="connsiteX93-9497" fmla="*/ 37668 w 5165334"/>
                <a:gd name="connsiteY93-9498" fmla="*/ 64223 h 6164838"/>
                <a:gd name="connsiteX94-9499" fmla="*/ 67820 w 5165334"/>
                <a:gd name="connsiteY94-9500" fmla="*/ 0 h 6164838"/>
                <a:gd name="connsiteX0-9501" fmla="*/ 951435 w 5165334"/>
                <a:gd name="connsiteY0-9502" fmla="*/ 4233618 h 6164838"/>
                <a:gd name="connsiteX1-9503" fmla="*/ 953914 w 5165334"/>
                <a:gd name="connsiteY1-9504" fmla="*/ 4243269 h 6164838"/>
                <a:gd name="connsiteX2-9505" fmla="*/ 951435 w 5165334"/>
                <a:gd name="connsiteY2-9506" fmla="*/ 4233618 h 6164838"/>
                <a:gd name="connsiteX3-9507" fmla="*/ 67820 w 5165334"/>
                <a:gd name="connsiteY3-9508" fmla="*/ 0 h 6164838"/>
                <a:gd name="connsiteX4-9509" fmla="*/ 5165334 w 5165334"/>
                <a:gd name="connsiteY4-9510" fmla="*/ 0 h 6164838"/>
                <a:gd name="connsiteX5-9511" fmla="*/ 5165334 w 5165334"/>
                <a:gd name="connsiteY5-9512" fmla="*/ 5907369 h 6164838"/>
                <a:gd name="connsiteX6-9513" fmla="*/ 5102037 w 5165334"/>
                <a:gd name="connsiteY6-9514" fmla="*/ 5949207 h 6164838"/>
                <a:gd name="connsiteX7-9515" fmla="*/ 5066868 w 5165334"/>
                <a:gd name="connsiteY7-9516" fmla="*/ 5960930 h 6164838"/>
                <a:gd name="connsiteX8-9517" fmla="*/ 4996529 w 5165334"/>
                <a:gd name="connsiteY8-9518" fmla="*/ 6007823 h 6164838"/>
                <a:gd name="connsiteX9-9519" fmla="*/ 4879298 w 5165334"/>
                <a:gd name="connsiteY9-9520" fmla="*/ 6019546 h 6164838"/>
                <a:gd name="connsiteX10-9521" fmla="*/ 4808960 w 5165334"/>
                <a:gd name="connsiteY10-9522" fmla="*/ 6031269 h 6164838"/>
                <a:gd name="connsiteX11-9523" fmla="*/ 4762068 w 5165334"/>
                <a:gd name="connsiteY11-9524" fmla="*/ 6042992 h 6164838"/>
                <a:gd name="connsiteX12-9525" fmla="*/ 4422098 w 5165334"/>
                <a:gd name="connsiteY12-9526" fmla="*/ 6066438 h 6164838"/>
                <a:gd name="connsiteX13-9527" fmla="*/ 3882837 w 5165334"/>
                <a:gd name="connsiteY13-9528" fmla="*/ 6078161 h 6164838"/>
                <a:gd name="connsiteX14-9529" fmla="*/ 3824221 w 5165334"/>
                <a:gd name="connsiteY14-9530" fmla="*/ 6089884 h 6164838"/>
                <a:gd name="connsiteX15-9531" fmla="*/ 3636652 w 5165334"/>
                <a:gd name="connsiteY15-9532" fmla="*/ 6113330 h 6164838"/>
                <a:gd name="connsiteX16-9533" fmla="*/ 3566314 w 5165334"/>
                <a:gd name="connsiteY16-9534" fmla="*/ 6125054 h 6164838"/>
                <a:gd name="connsiteX17-9535" fmla="*/ 3027052 w 5165334"/>
                <a:gd name="connsiteY17-9536" fmla="*/ 6113330 h 6164838"/>
                <a:gd name="connsiteX18-9537" fmla="*/ 2827760 w 5165334"/>
                <a:gd name="connsiteY18-9538" fmla="*/ 6089884 h 6164838"/>
                <a:gd name="connsiteX19-9539" fmla="*/ 2780868 w 5165334"/>
                <a:gd name="connsiteY19-9540" fmla="*/ 6078161 h 6164838"/>
                <a:gd name="connsiteX20-9541" fmla="*/ 2640191 w 5165334"/>
                <a:gd name="connsiteY20-9542" fmla="*/ 6054715 h 6164838"/>
                <a:gd name="connsiteX21-9543" fmla="*/ 2581575 w 5165334"/>
                <a:gd name="connsiteY21-9544" fmla="*/ 6031269 h 6164838"/>
                <a:gd name="connsiteX22-9545" fmla="*/ 2405729 w 5165334"/>
                <a:gd name="connsiteY22-9546" fmla="*/ 6019546 h 6164838"/>
                <a:gd name="connsiteX23-9547" fmla="*/ 2370560 w 5165334"/>
                <a:gd name="connsiteY23-9548" fmla="*/ 6007823 h 6164838"/>
                <a:gd name="connsiteX24-9549" fmla="*/ 2323668 w 5165334"/>
                <a:gd name="connsiteY24-9550" fmla="*/ 5996100 h 6164838"/>
                <a:gd name="connsiteX25-9551" fmla="*/ 2241606 w 5165334"/>
                <a:gd name="connsiteY25-9552" fmla="*/ 5984377 h 6164838"/>
                <a:gd name="connsiteX26-9553" fmla="*/ 2007144 w 5165334"/>
                <a:gd name="connsiteY26-9554" fmla="*/ 5972654 h 6164838"/>
                <a:gd name="connsiteX27-9555" fmla="*/ 1925083 w 5165334"/>
                <a:gd name="connsiteY27-9556" fmla="*/ 5960930 h 6164838"/>
                <a:gd name="connsiteX28-9557" fmla="*/ 1722162 w 5165334"/>
                <a:gd name="connsiteY28-9558" fmla="*/ 5902035 h 6164838"/>
                <a:gd name="connsiteX29-9559" fmla="*/ 1658802 w 5165334"/>
                <a:gd name="connsiteY29-9560" fmla="*/ 5853748 h 6164838"/>
                <a:gd name="connsiteX30-9561" fmla="*/ 1643729 w 5165334"/>
                <a:gd name="connsiteY30-9562" fmla="*/ 5714746 h 6164838"/>
                <a:gd name="connsiteX31-9563" fmla="*/ 1579531 w 5165334"/>
                <a:gd name="connsiteY31-9564" fmla="*/ 5535549 h 6164838"/>
                <a:gd name="connsiteX32-9565" fmla="*/ 1577857 w 5165334"/>
                <a:gd name="connsiteY32-9566" fmla="*/ 5476097 h 6164838"/>
                <a:gd name="connsiteX33-9567" fmla="*/ 1548994 w 5165334"/>
                <a:gd name="connsiteY33-9568" fmla="*/ 5443504 h 6164838"/>
                <a:gd name="connsiteX34-9569" fmla="*/ 1520915 w 5165334"/>
                <a:gd name="connsiteY34-9570" fmla="*/ 5402130 h 6164838"/>
                <a:gd name="connsiteX35-9571" fmla="*/ 1492446 w 5165334"/>
                <a:gd name="connsiteY35-9572" fmla="*/ 5306950 h 6164838"/>
                <a:gd name="connsiteX36-9573" fmla="*/ 1425735 w 5165334"/>
                <a:gd name="connsiteY36-9574" fmla="*/ 5224052 h 6164838"/>
                <a:gd name="connsiteX37-9575" fmla="*/ 1350652 w 5165334"/>
                <a:gd name="connsiteY37-9576" fmla="*/ 4917577 h 6164838"/>
                <a:gd name="connsiteX38-9577" fmla="*/ 1337880 w 5165334"/>
                <a:gd name="connsiteY38-9578" fmla="*/ 4866087 h 6164838"/>
                <a:gd name="connsiteX39-9579" fmla="*/ 1335800 w 5165334"/>
                <a:gd name="connsiteY39-9580" fmla="*/ 4857452 h 6164838"/>
                <a:gd name="connsiteX40-9581" fmla="*/ 1336066 w 5165334"/>
                <a:gd name="connsiteY40-9582" fmla="*/ 4858641 h 6164838"/>
                <a:gd name="connsiteX41-9583" fmla="*/ 1337880 w 5165334"/>
                <a:gd name="connsiteY41-9584" fmla="*/ 4866087 h 6164838"/>
                <a:gd name="connsiteX42-9585" fmla="*/ 1327206 w 5165334"/>
                <a:gd name="connsiteY42-9586" fmla="*/ 4835515 h 6164838"/>
                <a:gd name="connsiteX43-9587" fmla="*/ 1315483 w 5165334"/>
                <a:gd name="connsiteY43-9588" fmla="*/ 4788623 h 6164838"/>
                <a:gd name="connsiteX44-9589" fmla="*/ 1274732 w 5165334"/>
                <a:gd name="connsiteY44-9590" fmla="*/ 4767968 h 6164838"/>
                <a:gd name="connsiteX45-9591" fmla="*/ 1263008 w 5165334"/>
                <a:gd name="connsiteY45-9592" fmla="*/ 4700420 h 6164838"/>
                <a:gd name="connsiteX46-9593" fmla="*/ 1204392 w 5165334"/>
                <a:gd name="connsiteY46-9594" fmla="*/ 4597703 h 6164838"/>
                <a:gd name="connsiteX47-9595" fmla="*/ 1148569 w 5165334"/>
                <a:gd name="connsiteY47-9596" fmla="*/ 4524575 h 6164838"/>
                <a:gd name="connsiteX48-9597" fmla="*/ 1096094 w 5165334"/>
                <a:gd name="connsiteY48-9598" fmla="*/ 4507549 h 6164838"/>
                <a:gd name="connsiteX49-9599" fmla="*/ 1054783 w 5165334"/>
                <a:gd name="connsiteY49-9600" fmla="*/ 4419904 h 6164838"/>
                <a:gd name="connsiteX50-9601" fmla="*/ 1026871 w 5165334"/>
                <a:gd name="connsiteY50-9602" fmla="*/ 4377478 h 6164838"/>
                <a:gd name="connsiteX51-9603" fmla="*/ 975514 w 5165334"/>
                <a:gd name="connsiteY51-9604" fmla="*/ 4284530 h 6164838"/>
                <a:gd name="connsiteX52-9605" fmla="*/ 953089 w 5165334"/>
                <a:gd name="connsiteY52-9606" fmla="*/ 4234220 h 6164838"/>
                <a:gd name="connsiteX53-9607" fmla="*/ 896801 w 5165334"/>
                <a:gd name="connsiteY53-9608" fmla="*/ 4193537 h 6164838"/>
                <a:gd name="connsiteX54-9609" fmla="*/ 895964 w 5165334"/>
                <a:gd name="connsiteY54-9610" fmla="*/ 4151111 h 6164838"/>
                <a:gd name="connsiteX55-9611" fmla="*/ 857167 w 5165334"/>
                <a:gd name="connsiteY55-9612" fmla="*/ 4069050 h 6164838"/>
                <a:gd name="connsiteX56-9613" fmla="*/ 833720 w 5165334"/>
                <a:gd name="connsiteY56-9614" fmla="*/ 3974706 h 6164838"/>
                <a:gd name="connsiteX57-9615" fmla="*/ 813066 w 5165334"/>
                <a:gd name="connsiteY57-9616" fmla="*/ 3911625 h 6164838"/>
                <a:gd name="connsiteX58-9617" fmla="*/ 768685 w 5165334"/>
                <a:gd name="connsiteY58-9618" fmla="*/ 3861941 h 6164838"/>
                <a:gd name="connsiteX59-9619" fmla="*/ 739936 w 5165334"/>
                <a:gd name="connsiteY59-9620" fmla="*/ 3799697 h 6164838"/>
                <a:gd name="connsiteX60-9621" fmla="*/ 701137 w 5165334"/>
                <a:gd name="connsiteY60-9622" fmla="*/ 3751689 h 6164838"/>
                <a:gd name="connsiteX61-9623" fmla="*/ 682437 w 5165334"/>
                <a:gd name="connsiteY61-9624" fmla="*/ 3651484 h 6164838"/>
                <a:gd name="connsiteX62-9625" fmla="*/ 670714 w 5165334"/>
                <a:gd name="connsiteY62-9626" fmla="*/ 3604592 h 6164838"/>
                <a:gd name="connsiteX63-9627" fmla="*/ 647268 w 5165334"/>
                <a:gd name="connsiteY63-9628" fmla="*/ 3487361 h 6164838"/>
                <a:gd name="connsiteX64-9629" fmla="*/ 595629 w 5165334"/>
                <a:gd name="connsiteY64-9630" fmla="*/ 3171117 h 6164838"/>
                <a:gd name="connsiteX65-9631" fmla="*/ 580278 w 5165334"/>
                <a:gd name="connsiteY65-9632" fmla="*/ 3072867 h 6164838"/>
                <a:gd name="connsiteX66-9633" fmla="*/ 549575 w 5165334"/>
                <a:gd name="connsiteY66-9634" fmla="*/ 2963730 h 6164838"/>
                <a:gd name="connsiteX67-9635" fmla="*/ 490680 w 5165334"/>
                <a:gd name="connsiteY67-9636" fmla="*/ 2676235 h 6164838"/>
                <a:gd name="connsiteX68-9637" fmla="*/ 475329 w 5165334"/>
                <a:gd name="connsiteY68-9638" fmla="*/ 2564867 h 6164838"/>
                <a:gd name="connsiteX69-9639" fmla="*/ 488168 w 5165334"/>
                <a:gd name="connsiteY69-9640" fmla="*/ 2438146 h 6164838"/>
                <a:gd name="connsiteX70-9641" fmla="*/ 476446 w 5165334"/>
                <a:gd name="connsiteY70-9642" fmla="*/ 2319520 h 6164838"/>
                <a:gd name="connsiteX71-9643" fmla="*/ 463886 w 5165334"/>
                <a:gd name="connsiteY71-9644" fmla="*/ 2252810 h 6164838"/>
                <a:gd name="connsiteX72-9645" fmla="*/ 466677 w 5165334"/>
                <a:gd name="connsiteY72-9646" fmla="*/ 2183308 h 6164838"/>
                <a:gd name="connsiteX73-9647" fmla="*/ 436252 w 5165334"/>
                <a:gd name="connsiteY73-9648" fmla="*/ 2010254 h 6164838"/>
                <a:gd name="connsiteX74-9649" fmla="*/ 436252 w 5165334"/>
                <a:gd name="connsiteY74-9650" fmla="*/ 1822684 h 6164838"/>
                <a:gd name="connsiteX75-9651" fmla="*/ 424529 w 5165334"/>
                <a:gd name="connsiteY75-9652" fmla="*/ 1752346 h 6164838"/>
                <a:gd name="connsiteX76-9653" fmla="*/ 371072 w 5165334"/>
                <a:gd name="connsiteY76-9654" fmla="*/ 1671691 h 6164838"/>
                <a:gd name="connsiteX77-9655" fmla="*/ 359349 w 5165334"/>
                <a:gd name="connsiteY77-9656" fmla="*/ 1610731 h 6164838"/>
                <a:gd name="connsiteX78-9657" fmla="*/ 330744 w 5165334"/>
                <a:gd name="connsiteY78-9658" fmla="*/ 1564777 h 6164838"/>
                <a:gd name="connsiteX79-9659" fmla="*/ 320427 w 5165334"/>
                <a:gd name="connsiteY79-9660" fmla="*/ 1506748 h 6164838"/>
                <a:gd name="connsiteX80-9661" fmla="*/ 272129 w 5165334"/>
                <a:gd name="connsiteY80-9662" fmla="*/ 1400653 h 6164838"/>
                <a:gd name="connsiteX81-9663" fmla="*/ 237546 w 5165334"/>
                <a:gd name="connsiteY81-9664" fmla="*/ 1309682 h 6164838"/>
                <a:gd name="connsiteX82-9665" fmla="*/ 221251 w 5165334"/>
                <a:gd name="connsiteY82-9666" fmla="*/ 1237937 h 6164838"/>
                <a:gd name="connsiteX83-9667" fmla="*/ 178345 w 5165334"/>
                <a:gd name="connsiteY83-9668" fmla="*/ 1224807 h 6164838"/>
                <a:gd name="connsiteX84-9669" fmla="*/ 143175 w 5165334"/>
                <a:gd name="connsiteY84-9670" fmla="*/ 1048962 h 6164838"/>
                <a:gd name="connsiteX85-9671" fmla="*/ 143175 w 5165334"/>
                <a:gd name="connsiteY85-9672" fmla="*/ 920007 h 6164838"/>
                <a:gd name="connsiteX86-9673" fmla="*/ 143175 w 5165334"/>
                <a:gd name="connsiteY86-9674" fmla="*/ 779330 h 6164838"/>
                <a:gd name="connsiteX87-9675" fmla="*/ 119729 w 5165334"/>
                <a:gd name="connsiteY87-9676" fmla="*/ 662100 h 6164838"/>
                <a:gd name="connsiteX88-9677" fmla="*/ 96283 w 5165334"/>
                <a:gd name="connsiteY88-9678" fmla="*/ 580038 h 6164838"/>
                <a:gd name="connsiteX89-9679" fmla="*/ 61114 w 5165334"/>
                <a:gd name="connsiteY89-9680" fmla="*/ 556592 h 6164838"/>
                <a:gd name="connsiteX90-9681" fmla="*/ 49391 w 5165334"/>
                <a:gd name="connsiteY90-9682" fmla="*/ 462807 h 6164838"/>
                <a:gd name="connsiteX91-9683" fmla="*/ 2499 w 5165334"/>
                <a:gd name="connsiteY91-9684" fmla="*/ 333853 h 6164838"/>
                <a:gd name="connsiteX92-9685" fmla="*/ 14221 w 5165334"/>
                <a:gd name="connsiteY92-9686" fmla="*/ 64223 h 6164838"/>
                <a:gd name="connsiteX93-9687" fmla="*/ 37668 w 5165334"/>
                <a:gd name="connsiteY93-9688" fmla="*/ 64223 h 6164838"/>
                <a:gd name="connsiteX94-9689" fmla="*/ 67820 w 5165334"/>
                <a:gd name="connsiteY94-9690" fmla="*/ 0 h 6164838"/>
                <a:gd name="connsiteX0-9691" fmla="*/ 951435 w 5165334"/>
                <a:gd name="connsiteY0-9692" fmla="*/ 4233618 h 6164838"/>
                <a:gd name="connsiteX1-9693" fmla="*/ 953914 w 5165334"/>
                <a:gd name="connsiteY1-9694" fmla="*/ 4243269 h 6164838"/>
                <a:gd name="connsiteX2-9695" fmla="*/ 951435 w 5165334"/>
                <a:gd name="connsiteY2-9696" fmla="*/ 4233618 h 6164838"/>
                <a:gd name="connsiteX3-9697" fmla="*/ 67820 w 5165334"/>
                <a:gd name="connsiteY3-9698" fmla="*/ 0 h 6164838"/>
                <a:gd name="connsiteX4-9699" fmla="*/ 5165334 w 5165334"/>
                <a:gd name="connsiteY4-9700" fmla="*/ 0 h 6164838"/>
                <a:gd name="connsiteX5-9701" fmla="*/ 5165334 w 5165334"/>
                <a:gd name="connsiteY5-9702" fmla="*/ 5907369 h 6164838"/>
                <a:gd name="connsiteX6-9703" fmla="*/ 5102037 w 5165334"/>
                <a:gd name="connsiteY6-9704" fmla="*/ 5949207 h 6164838"/>
                <a:gd name="connsiteX7-9705" fmla="*/ 5066868 w 5165334"/>
                <a:gd name="connsiteY7-9706" fmla="*/ 5960930 h 6164838"/>
                <a:gd name="connsiteX8-9707" fmla="*/ 4996529 w 5165334"/>
                <a:gd name="connsiteY8-9708" fmla="*/ 6007823 h 6164838"/>
                <a:gd name="connsiteX9-9709" fmla="*/ 4879298 w 5165334"/>
                <a:gd name="connsiteY9-9710" fmla="*/ 6019546 h 6164838"/>
                <a:gd name="connsiteX10-9711" fmla="*/ 4808960 w 5165334"/>
                <a:gd name="connsiteY10-9712" fmla="*/ 6031269 h 6164838"/>
                <a:gd name="connsiteX11-9713" fmla="*/ 4762068 w 5165334"/>
                <a:gd name="connsiteY11-9714" fmla="*/ 6042992 h 6164838"/>
                <a:gd name="connsiteX12-9715" fmla="*/ 4422098 w 5165334"/>
                <a:gd name="connsiteY12-9716" fmla="*/ 6066438 h 6164838"/>
                <a:gd name="connsiteX13-9717" fmla="*/ 3882837 w 5165334"/>
                <a:gd name="connsiteY13-9718" fmla="*/ 6078161 h 6164838"/>
                <a:gd name="connsiteX14-9719" fmla="*/ 3824221 w 5165334"/>
                <a:gd name="connsiteY14-9720" fmla="*/ 6089884 h 6164838"/>
                <a:gd name="connsiteX15-9721" fmla="*/ 3636652 w 5165334"/>
                <a:gd name="connsiteY15-9722" fmla="*/ 6113330 h 6164838"/>
                <a:gd name="connsiteX16-9723" fmla="*/ 3566314 w 5165334"/>
                <a:gd name="connsiteY16-9724" fmla="*/ 6125054 h 6164838"/>
                <a:gd name="connsiteX17-9725" fmla="*/ 3027052 w 5165334"/>
                <a:gd name="connsiteY17-9726" fmla="*/ 6113330 h 6164838"/>
                <a:gd name="connsiteX18-9727" fmla="*/ 2827760 w 5165334"/>
                <a:gd name="connsiteY18-9728" fmla="*/ 6089884 h 6164838"/>
                <a:gd name="connsiteX19-9729" fmla="*/ 2780868 w 5165334"/>
                <a:gd name="connsiteY19-9730" fmla="*/ 6078161 h 6164838"/>
                <a:gd name="connsiteX20-9731" fmla="*/ 2640191 w 5165334"/>
                <a:gd name="connsiteY20-9732" fmla="*/ 6054715 h 6164838"/>
                <a:gd name="connsiteX21-9733" fmla="*/ 2581575 w 5165334"/>
                <a:gd name="connsiteY21-9734" fmla="*/ 6031269 h 6164838"/>
                <a:gd name="connsiteX22-9735" fmla="*/ 2405729 w 5165334"/>
                <a:gd name="connsiteY22-9736" fmla="*/ 6019546 h 6164838"/>
                <a:gd name="connsiteX23-9737" fmla="*/ 2370560 w 5165334"/>
                <a:gd name="connsiteY23-9738" fmla="*/ 6007823 h 6164838"/>
                <a:gd name="connsiteX24-9739" fmla="*/ 2323668 w 5165334"/>
                <a:gd name="connsiteY24-9740" fmla="*/ 5996100 h 6164838"/>
                <a:gd name="connsiteX25-9741" fmla="*/ 2241606 w 5165334"/>
                <a:gd name="connsiteY25-9742" fmla="*/ 5984377 h 6164838"/>
                <a:gd name="connsiteX26-9743" fmla="*/ 2007144 w 5165334"/>
                <a:gd name="connsiteY26-9744" fmla="*/ 5972654 h 6164838"/>
                <a:gd name="connsiteX27-9745" fmla="*/ 1925083 w 5165334"/>
                <a:gd name="connsiteY27-9746" fmla="*/ 5960930 h 6164838"/>
                <a:gd name="connsiteX28-9747" fmla="*/ 1722162 w 5165334"/>
                <a:gd name="connsiteY28-9748" fmla="*/ 5902035 h 6164838"/>
                <a:gd name="connsiteX29-9749" fmla="*/ 1658802 w 5165334"/>
                <a:gd name="connsiteY29-9750" fmla="*/ 5853748 h 6164838"/>
                <a:gd name="connsiteX30-9751" fmla="*/ 1643729 w 5165334"/>
                <a:gd name="connsiteY30-9752" fmla="*/ 5714746 h 6164838"/>
                <a:gd name="connsiteX31-9753" fmla="*/ 1579531 w 5165334"/>
                <a:gd name="connsiteY31-9754" fmla="*/ 5535549 h 6164838"/>
                <a:gd name="connsiteX32-9755" fmla="*/ 1577857 w 5165334"/>
                <a:gd name="connsiteY32-9756" fmla="*/ 5476097 h 6164838"/>
                <a:gd name="connsiteX33-9757" fmla="*/ 1548994 w 5165334"/>
                <a:gd name="connsiteY33-9758" fmla="*/ 5443504 h 6164838"/>
                <a:gd name="connsiteX34-9759" fmla="*/ 1520915 w 5165334"/>
                <a:gd name="connsiteY34-9760" fmla="*/ 5402130 h 6164838"/>
                <a:gd name="connsiteX35-9761" fmla="*/ 1492446 w 5165334"/>
                <a:gd name="connsiteY35-9762" fmla="*/ 5306950 h 6164838"/>
                <a:gd name="connsiteX36-9763" fmla="*/ 1425735 w 5165334"/>
                <a:gd name="connsiteY36-9764" fmla="*/ 5224052 h 6164838"/>
                <a:gd name="connsiteX37-9765" fmla="*/ 1350652 w 5165334"/>
                <a:gd name="connsiteY37-9766" fmla="*/ 4917577 h 6164838"/>
                <a:gd name="connsiteX38-9767" fmla="*/ 1337880 w 5165334"/>
                <a:gd name="connsiteY38-9768" fmla="*/ 4866087 h 6164838"/>
                <a:gd name="connsiteX39-9769" fmla="*/ 1335800 w 5165334"/>
                <a:gd name="connsiteY39-9770" fmla="*/ 4857452 h 6164838"/>
                <a:gd name="connsiteX40-9771" fmla="*/ 1336066 w 5165334"/>
                <a:gd name="connsiteY40-9772" fmla="*/ 4858641 h 6164838"/>
                <a:gd name="connsiteX41-9773" fmla="*/ 1337880 w 5165334"/>
                <a:gd name="connsiteY41-9774" fmla="*/ 4866087 h 6164838"/>
                <a:gd name="connsiteX42-9775" fmla="*/ 1327206 w 5165334"/>
                <a:gd name="connsiteY42-9776" fmla="*/ 4835515 h 6164838"/>
                <a:gd name="connsiteX43-9777" fmla="*/ 1315483 w 5165334"/>
                <a:gd name="connsiteY43-9778" fmla="*/ 4788623 h 6164838"/>
                <a:gd name="connsiteX44-9779" fmla="*/ 1274732 w 5165334"/>
                <a:gd name="connsiteY44-9780" fmla="*/ 4767968 h 6164838"/>
                <a:gd name="connsiteX45-9781" fmla="*/ 1263008 w 5165334"/>
                <a:gd name="connsiteY45-9782" fmla="*/ 4700420 h 6164838"/>
                <a:gd name="connsiteX46-9783" fmla="*/ 1204392 w 5165334"/>
                <a:gd name="connsiteY46-9784" fmla="*/ 4597703 h 6164838"/>
                <a:gd name="connsiteX47-9785" fmla="*/ 1148569 w 5165334"/>
                <a:gd name="connsiteY47-9786" fmla="*/ 4524575 h 6164838"/>
                <a:gd name="connsiteX48-9787" fmla="*/ 1096094 w 5165334"/>
                <a:gd name="connsiteY48-9788" fmla="*/ 4507549 h 6164838"/>
                <a:gd name="connsiteX49-9789" fmla="*/ 1054783 w 5165334"/>
                <a:gd name="connsiteY49-9790" fmla="*/ 4419904 h 6164838"/>
                <a:gd name="connsiteX50-9791" fmla="*/ 1026871 w 5165334"/>
                <a:gd name="connsiteY50-9792" fmla="*/ 4377478 h 6164838"/>
                <a:gd name="connsiteX51-9793" fmla="*/ 975514 w 5165334"/>
                <a:gd name="connsiteY51-9794" fmla="*/ 4284530 h 6164838"/>
                <a:gd name="connsiteX52-9795" fmla="*/ 953089 w 5165334"/>
                <a:gd name="connsiteY52-9796" fmla="*/ 4234220 h 6164838"/>
                <a:gd name="connsiteX53-9797" fmla="*/ 896801 w 5165334"/>
                <a:gd name="connsiteY53-9798" fmla="*/ 4193537 h 6164838"/>
                <a:gd name="connsiteX54-9799" fmla="*/ 895964 w 5165334"/>
                <a:gd name="connsiteY54-9800" fmla="*/ 4151111 h 6164838"/>
                <a:gd name="connsiteX55-9801" fmla="*/ 857167 w 5165334"/>
                <a:gd name="connsiteY55-9802" fmla="*/ 4069050 h 6164838"/>
                <a:gd name="connsiteX56-9803" fmla="*/ 833720 w 5165334"/>
                <a:gd name="connsiteY56-9804" fmla="*/ 3974706 h 6164838"/>
                <a:gd name="connsiteX57-9805" fmla="*/ 813066 w 5165334"/>
                <a:gd name="connsiteY57-9806" fmla="*/ 3911625 h 6164838"/>
                <a:gd name="connsiteX58-9807" fmla="*/ 768685 w 5165334"/>
                <a:gd name="connsiteY58-9808" fmla="*/ 3861941 h 6164838"/>
                <a:gd name="connsiteX59-9809" fmla="*/ 739936 w 5165334"/>
                <a:gd name="connsiteY59-9810" fmla="*/ 3799697 h 6164838"/>
                <a:gd name="connsiteX60-9811" fmla="*/ 701137 w 5165334"/>
                <a:gd name="connsiteY60-9812" fmla="*/ 3751689 h 6164838"/>
                <a:gd name="connsiteX61-9813" fmla="*/ 682437 w 5165334"/>
                <a:gd name="connsiteY61-9814" fmla="*/ 3651484 h 6164838"/>
                <a:gd name="connsiteX62-9815" fmla="*/ 670714 w 5165334"/>
                <a:gd name="connsiteY62-9816" fmla="*/ 3604592 h 6164838"/>
                <a:gd name="connsiteX63-9817" fmla="*/ 647268 w 5165334"/>
                <a:gd name="connsiteY63-9818" fmla="*/ 3487361 h 6164838"/>
                <a:gd name="connsiteX64-9819" fmla="*/ 595629 w 5165334"/>
                <a:gd name="connsiteY64-9820" fmla="*/ 3171117 h 6164838"/>
                <a:gd name="connsiteX65-9821" fmla="*/ 580278 w 5165334"/>
                <a:gd name="connsiteY65-9822" fmla="*/ 3072867 h 6164838"/>
                <a:gd name="connsiteX66-9823" fmla="*/ 549575 w 5165334"/>
                <a:gd name="connsiteY66-9824" fmla="*/ 2963730 h 6164838"/>
                <a:gd name="connsiteX67-9825" fmla="*/ 490680 w 5165334"/>
                <a:gd name="connsiteY67-9826" fmla="*/ 2676235 h 6164838"/>
                <a:gd name="connsiteX68-9827" fmla="*/ 475329 w 5165334"/>
                <a:gd name="connsiteY68-9828" fmla="*/ 2564867 h 6164838"/>
                <a:gd name="connsiteX69-9829" fmla="*/ 488168 w 5165334"/>
                <a:gd name="connsiteY69-9830" fmla="*/ 2438146 h 6164838"/>
                <a:gd name="connsiteX70-9831" fmla="*/ 476446 w 5165334"/>
                <a:gd name="connsiteY70-9832" fmla="*/ 2319520 h 6164838"/>
                <a:gd name="connsiteX71-9833" fmla="*/ 463886 w 5165334"/>
                <a:gd name="connsiteY71-9834" fmla="*/ 2252810 h 6164838"/>
                <a:gd name="connsiteX72-9835" fmla="*/ 466677 w 5165334"/>
                <a:gd name="connsiteY72-9836" fmla="*/ 2183308 h 6164838"/>
                <a:gd name="connsiteX73-9837" fmla="*/ 436252 w 5165334"/>
                <a:gd name="connsiteY73-9838" fmla="*/ 2010254 h 6164838"/>
                <a:gd name="connsiteX74-9839" fmla="*/ 436252 w 5165334"/>
                <a:gd name="connsiteY74-9840" fmla="*/ 1822684 h 6164838"/>
                <a:gd name="connsiteX75-9841" fmla="*/ 392525 w 5165334"/>
                <a:gd name="connsiteY75-9842" fmla="*/ 1770634 h 6164838"/>
                <a:gd name="connsiteX76-9843" fmla="*/ 371072 w 5165334"/>
                <a:gd name="connsiteY76-9844" fmla="*/ 1671691 h 6164838"/>
                <a:gd name="connsiteX77-9845" fmla="*/ 359349 w 5165334"/>
                <a:gd name="connsiteY77-9846" fmla="*/ 1610731 h 6164838"/>
                <a:gd name="connsiteX78-9847" fmla="*/ 330744 w 5165334"/>
                <a:gd name="connsiteY78-9848" fmla="*/ 1564777 h 6164838"/>
                <a:gd name="connsiteX79-9849" fmla="*/ 320427 w 5165334"/>
                <a:gd name="connsiteY79-9850" fmla="*/ 1506748 h 6164838"/>
                <a:gd name="connsiteX80-9851" fmla="*/ 272129 w 5165334"/>
                <a:gd name="connsiteY80-9852" fmla="*/ 1400653 h 6164838"/>
                <a:gd name="connsiteX81-9853" fmla="*/ 237546 w 5165334"/>
                <a:gd name="connsiteY81-9854" fmla="*/ 1309682 h 6164838"/>
                <a:gd name="connsiteX82-9855" fmla="*/ 221251 w 5165334"/>
                <a:gd name="connsiteY82-9856" fmla="*/ 1237937 h 6164838"/>
                <a:gd name="connsiteX83-9857" fmla="*/ 178345 w 5165334"/>
                <a:gd name="connsiteY83-9858" fmla="*/ 1224807 h 6164838"/>
                <a:gd name="connsiteX84-9859" fmla="*/ 143175 w 5165334"/>
                <a:gd name="connsiteY84-9860" fmla="*/ 1048962 h 6164838"/>
                <a:gd name="connsiteX85-9861" fmla="*/ 143175 w 5165334"/>
                <a:gd name="connsiteY85-9862" fmla="*/ 920007 h 6164838"/>
                <a:gd name="connsiteX86-9863" fmla="*/ 143175 w 5165334"/>
                <a:gd name="connsiteY86-9864" fmla="*/ 779330 h 6164838"/>
                <a:gd name="connsiteX87-9865" fmla="*/ 119729 w 5165334"/>
                <a:gd name="connsiteY87-9866" fmla="*/ 662100 h 6164838"/>
                <a:gd name="connsiteX88-9867" fmla="*/ 96283 w 5165334"/>
                <a:gd name="connsiteY88-9868" fmla="*/ 580038 h 6164838"/>
                <a:gd name="connsiteX89-9869" fmla="*/ 61114 w 5165334"/>
                <a:gd name="connsiteY89-9870" fmla="*/ 556592 h 6164838"/>
                <a:gd name="connsiteX90-9871" fmla="*/ 49391 w 5165334"/>
                <a:gd name="connsiteY90-9872" fmla="*/ 462807 h 6164838"/>
                <a:gd name="connsiteX91-9873" fmla="*/ 2499 w 5165334"/>
                <a:gd name="connsiteY91-9874" fmla="*/ 333853 h 6164838"/>
                <a:gd name="connsiteX92-9875" fmla="*/ 14221 w 5165334"/>
                <a:gd name="connsiteY92-9876" fmla="*/ 64223 h 6164838"/>
                <a:gd name="connsiteX93-9877" fmla="*/ 37668 w 5165334"/>
                <a:gd name="connsiteY93-9878" fmla="*/ 64223 h 6164838"/>
                <a:gd name="connsiteX94-9879" fmla="*/ 67820 w 5165334"/>
                <a:gd name="connsiteY94-9880" fmla="*/ 0 h 6164838"/>
                <a:gd name="connsiteX0-9881" fmla="*/ 951435 w 5165334"/>
                <a:gd name="connsiteY0-9882" fmla="*/ 4233618 h 6164838"/>
                <a:gd name="connsiteX1-9883" fmla="*/ 953914 w 5165334"/>
                <a:gd name="connsiteY1-9884" fmla="*/ 4243269 h 6164838"/>
                <a:gd name="connsiteX2-9885" fmla="*/ 951435 w 5165334"/>
                <a:gd name="connsiteY2-9886" fmla="*/ 4233618 h 6164838"/>
                <a:gd name="connsiteX3-9887" fmla="*/ 67820 w 5165334"/>
                <a:gd name="connsiteY3-9888" fmla="*/ 0 h 6164838"/>
                <a:gd name="connsiteX4-9889" fmla="*/ 5165334 w 5165334"/>
                <a:gd name="connsiteY4-9890" fmla="*/ 0 h 6164838"/>
                <a:gd name="connsiteX5-9891" fmla="*/ 5165334 w 5165334"/>
                <a:gd name="connsiteY5-9892" fmla="*/ 5907369 h 6164838"/>
                <a:gd name="connsiteX6-9893" fmla="*/ 5102037 w 5165334"/>
                <a:gd name="connsiteY6-9894" fmla="*/ 5949207 h 6164838"/>
                <a:gd name="connsiteX7-9895" fmla="*/ 5066868 w 5165334"/>
                <a:gd name="connsiteY7-9896" fmla="*/ 5960930 h 6164838"/>
                <a:gd name="connsiteX8-9897" fmla="*/ 4996529 w 5165334"/>
                <a:gd name="connsiteY8-9898" fmla="*/ 6007823 h 6164838"/>
                <a:gd name="connsiteX9-9899" fmla="*/ 4879298 w 5165334"/>
                <a:gd name="connsiteY9-9900" fmla="*/ 6019546 h 6164838"/>
                <a:gd name="connsiteX10-9901" fmla="*/ 4808960 w 5165334"/>
                <a:gd name="connsiteY10-9902" fmla="*/ 6031269 h 6164838"/>
                <a:gd name="connsiteX11-9903" fmla="*/ 4762068 w 5165334"/>
                <a:gd name="connsiteY11-9904" fmla="*/ 6042992 h 6164838"/>
                <a:gd name="connsiteX12-9905" fmla="*/ 4422098 w 5165334"/>
                <a:gd name="connsiteY12-9906" fmla="*/ 6066438 h 6164838"/>
                <a:gd name="connsiteX13-9907" fmla="*/ 3882837 w 5165334"/>
                <a:gd name="connsiteY13-9908" fmla="*/ 6078161 h 6164838"/>
                <a:gd name="connsiteX14-9909" fmla="*/ 3824221 w 5165334"/>
                <a:gd name="connsiteY14-9910" fmla="*/ 6089884 h 6164838"/>
                <a:gd name="connsiteX15-9911" fmla="*/ 3636652 w 5165334"/>
                <a:gd name="connsiteY15-9912" fmla="*/ 6113330 h 6164838"/>
                <a:gd name="connsiteX16-9913" fmla="*/ 3566314 w 5165334"/>
                <a:gd name="connsiteY16-9914" fmla="*/ 6125054 h 6164838"/>
                <a:gd name="connsiteX17-9915" fmla="*/ 3027052 w 5165334"/>
                <a:gd name="connsiteY17-9916" fmla="*/ 6113330 h 6164838"/>
                <a:gd name="connsiteX18-9917" fmla="*/ 2827760 w 5165334"/>
                <a:gd name="connsiteY18-9918" fmla="*/ 6089884 h 6164838"/>
                <a:gd name="connsiteX19-9919" fmla="*/ 2780868 w 5165334"/>
                <a:gd name="connsiteY19-9920" fmla="*/ 6078161 h 6164838"/>
                <a:gd name="connsiteX20-9921" fmla="*/ 2640191 w 5165334"/>
                <a:gd name="connsiteY20-9922" fmla="*/ 6054715 h 6164838"/>
                <a:gd name="connsiteX21-9923" fmla="*/ 2581575 w 5165334"/>
                <a:gd name="connsiteY21-9924" fmla="*/ 6031269 h 6164838"/>
                <a:gd name="connsiteX22-9925" fmla="*/ 2405729 w 5165334"/>
                <a:gd name="connsiteY22-9926" fmla="*/ 6019546 h 6164838"/>
                <a:gd name="connsiteX23-9927" fmla="*/ 2370560 w 5165334"/>
                <a:gd name="connsiteY23-9928" fmla="*/ 6007823 h 6164838"/>
                <a:gd name="connsiteX24-9929" fmla="*/ 2323668 w 5165334"/>
                <a:gd name="connsiteY24-9930" fmla="*/ 5996100 h 6164838"/>
                <a:gd name="connsiteX25-9931" fmla="*/ 2241606 w 5165334"/>
                <a:gd name="connsiteY25-9932" fmla="*/ 5984377 h 6164838"/>
                <a:gd name="connsiteX26-9933" fmla="*/ 2007144 w 5165334"/>
                <a:gd name="connsiteY26-9934" fmla="*/ 5972654 h 6164838"/>
                <a:gd name="connsiteX27-9935" fmla="*/ 1925083 w 5165334"/>
                <a:gd name="connsiteY27-9936" fmla="*/ 5960930 h 6164838"/>
                <a:gd name="connsiteX28-9937" fmla="*/ 1722162 w 5165334"/>
                <a:gd name="connsiteY28-9938" fmla="*/ 5902035 h 6164838"/>
                <a:gd name="connsiteX29-9939" fmla="*/ 1658802 w 5165334"/>
                <a:gd name="connsiteY29-9940" fmla="*/ 5853748 h 6164838"/>
                <a:gd name="connsiteX30-9941" fmla="*/ 1643729 w 5165334"/>
                <a:gd name="connsiteY30-9942" fmla="*/ 5714746 h 6164838"/>
                <a:gd name="connsiteX31-9943" fmla="*/ 1579531 w 5165334"/>
                <a:gd name="connsiteY31-9944" fmla="*/ 5535549 h 6164838"/>
                <a:gd name="connsiteX32-9945" fmla="*/ 1577857 w 5165334"/>
                <a:gd name="connsiteY32-9946" fmla="*/ 5476097 h 6164838"/>
                <a:gd name="connsiteX33-9947" fmla="*/ 1548994 w 5165334"/>
                <a:gd name="connsiteY33-9948" fmla="*/ 5443504 h 6164838"/>
                <a:gd name="connsiteX34-9949" fmla="*/ 1520915 w 5165334"/>
                <a:gd name="connsiteY34-9950" fmla="*/ 5402130 h 6164838"/>
                <a:gd name="connsiteX35-9951" fmla="*/ 1492446 w 5165334"/>
                <a:gd name="connsiteY35-9952" fmla="*/ 5306950 h 6164838"/>
                <a:gd name="connsiteX36-9953" fmla="*/ 1425735 w 5165334"/>
                <a:gd name="connsiteY36-9954" fmla="*/ 5224052 h 6164838"/>
                <a:gd name="connsiteX37-9955" fmla="*/ 1350652 w 5165334"/>
                <a:gd name="connsiteY37-9956" fmla="*/ 4917577 h 6164838"/>
                <a:gd name="connsiteX38-9957" fmla="*/ 1337880 w 5165334"/>
                <a:gd name="connsiteY38-9958" fmla="*/ 4866087 h 6164838"/>
                <a:gd name="connsiteX39-9959" fmla="*/ 1335800 w 5165334"/>
                <a:gd name="connsiteY39-9960" fmla="*/ 4857452 h 6164838"/>
                <a:gd name="connsiteX40-9961" fmla="*/ 1336066 w 5165334"/>
                <a:gd name="connsiteY40-9962" fmla="*/ 4858641 h 6164838"/>
                <a:gd name="connsiteX41-9963" fmla="*/ 1337880 w 5165334"/>
                <a:gd name="connsiteY41-9964" fmla="*/ 4866087 h 6164838"/>
                <a:gd name="connsiteX42-9965" fmla="*/ 1327206 w 5165334"/>
                <a:gd name="connsiteY42-9966" fmla="*/ 4835515 h 6164838"/>
                <a:gd name="connsiteX43-9967" fmla="*/ 1315483 w 5165334"/>
                <a:gd name="connsiteY43-9968" fmla="*/ 4788623 h 6164838"/>
                <a:gd name="connsiteX44-9969" fmla="*/ 1274732 w 5165334"/>
                <a:gd name="connsiteY44-9970" fmla="*/ 4767968 h 6164838"/>
                <a:gd name="connsiteX45-9971" fmla="*/ 1263008 w 5165334"/>
                <a:gd name="connsiteY45-9972" fmla="*/ 4700420 h 6164838"/>
                <a:gd name="connsiteX46-9973" fmla="*/ 1204392 w 5165334"/>
                <a:gd name="connsiteY46-9974" fmla="*/ 4597703 h 6164838"/>
                <a:gd name="connsiteX47-9975" fmla="*/ 1148569 w 5165334"/>
                <a:gd name="connsiteY47-9976" fmla="*/ 4524575 h 6164838"/>
                <a:gd name="connsiteX48-9977" fmla="*/ 1096094 w 5165334"/>
                <a:gd name="connsiteY48-9978" fmla="*/ 4507549 h 6164838"/>
                <a:gd name="connsiteX49-9979" fmla="*/ 1054783 w 5165334"/>
                <a:gd name="connsiteY49-9980" fmla="*/ 4419904 h 6164838"/>
                <a:gd name="connsiteX50-9981" fmla="*/ 1026871 w 5165334"/>
                <a:gd name="connsiteY50-9982" fmla="*/ 4377478 h 6164838"/>
                <a:gd name="connsiteX51-9983" fmla="*/ 975514 w 5165334"/>
                <a:gd name="connsiteY51-9984" fmla="*/ 4284530 h 6164838"/>
                <a:gd name="connsiteX52-9985" fmla="*/ 953089 w 5165334"/>
                <a:gd name="connsiteY52-9986" fmla="*/ 4234220 h 6164838"/>
                <a:gd name="connsiteX53-9987" fmla="*/ 896801 w 5165334"/>
                <a:gd name="connsiteY53-9988" fmla="*/ 4193537 h 6164838"/>
                <a:gd name="connsiteX54-9989" fmla="*/ 895964 w 5165334"/>
                <a:gd name="connsiteY54-9990" fmla="*/ 4151111 h 6164838"/>
                <a:gd name="connsiteX55-9991" fmla="*/ 857167 w 5165334"/>
                <a:gd name="connsiteY55-9992" fmla="*/ 4069050 h 6164838"/>
                <a:gd name="connsiteX56-9993" fmla="*/ 833720 w 5165334"/>
                <a:gd name="connsiteY56-9994" fmla="*/ 3974706 h 6164838"/>
                <a:gd name="connsiteX57-9995" fmla="*/ 813066 w 5165334"/>
                <a:gd name="connsiteY57-9996" fmla="*/ 3911625 h 6164838"/>
                <a:gd name="connsiteX58-9997" fmla="*/ 768685 w 5165334"/>
                <a:gd name="connsiteY58-9998" fmla="*/ 3861941 h 6164838"/>
                <a:gd name="connsiteX59-9999" fmla="*/ 739936 w 5165334"/>
                <a:gd name="connsiteY59-10000" fmla="*/ 3799697 h 6164838"/>
                <a:gd name="connsiteX60-10001" fmla="*/ 701137 w 5165334"/>
                <a:gd name="connsiteY60-10002" fmla="*/ 3751689 h 6164838"/>
                <a:gd name="connsiteX61-10003" fmla="*/ 682437 w 5165334"/>
                <a:gd name="connsiteY61-10004" fmla="*/ 3651484 h 6164838"/>
                <a:gd name="connsiteX62-10005" fmla="*/ 670714 w 5165334"/>
                <a:gd name="connsiteY62-10006" fmla="*/ 3604592 h 6164838"/>
                <a:gd name="connsiteX63-10007" fmla="*/ 647268 w 5165334"/>
                <a:gd name="connsiteY63-10008" fmla="*/ 3487361 h 6164838"/>
                <a:gd name="connsiteX64-10009" fmla="*/ 595629 w 5165334"/>
                <a:gd name="connsiteY64-10010" fmla="*/ 3171117 h 6164838"/>
                <a:gd name="connsiteX65-10011" fmla="*/ 580278 w 5165334"/>
                <a:gd name="connsiteY65-10012" fmla="*/ 3072867 h 6164838"/>
                <a:gd name="connsiteX66-10013" fmla="*/ 549575 w 5165334"/>
                <a:gd name="connsiteY66-10014" fmla="*/ 2963730 h 6164838"/>
                <a:gd name="connsiteX67-10015" fmla="*/ 490680 w 5165334"/>
                <a:gd name="connsiteY67-10016" fmla="*/ 2676235 h 6164838"/>
                <a:gd name="connsiteX68-10017" fmla="*/ 475329 w 5165334"/>
                <a:gd name="connsiteY68-10018" fmla="*/ 2564867 h 6164838"/>
                <a:gd name="connsiteX69-10019" fmla="*/ 488168 w 5165334"/>
                <a:gd name="connsiteY69-10020" fmla="*/ 2438146 h 6164838"/>
                <a:gd name="connsiteX70-10021" fmla="*/ 476446 w 5165334"/>
                <a:gd name="connsiteY70-10022" fmla="*/ 2319520 h 6164838"/>
                <a:gd name="connsiteX71-10023" fmla="*/ 463886 w 5165334"/>
                <a:gd name="connsiteY71-10024" fmla="*/ 2252810 h 6164838"/>
                <a:gd name="connsiteX72-10025" fmla="*/ 466677 w 5165334"/>
                <a:gd name="connsiteY72-10026" fmla="*/ 2183308 h 6164838"/>
                <a:gd name="connsiteX73-10027" fmla="*/ 436252 w 5165334"/>
                <a:gd name="connsiteY73-10028" fmla="*/ 2010254 h 6164838"/>
                <a:gd name="connsiteX74-10029" fmla="*/ 417964 w 5165334"/>
                <a:gd name="connsiteY74-10030" fmla="*/ 1840972 h 6164838"/>
                <a:gd name="connsiteX75-10031" fmla="*/ 392525 w 5165334"/>
                <a:gd name="connsiteY75-10032" fmla="*/ 1770634 h 6164838"/>
                <a:gd name="connsiteX76-10033" fmla="*/ 371072 w 5165334"/>
                <a:gd name="connsiteY76-10034" fmla="*/ 1671691 h 6164838"/>
                <a:gd name="connsiteX77-10035" fmla="*/ 359349 w 5165334"/>
                <a:gd name="connsiteY77-10036" fmla="*/ 1610731 h 6164838"/>
                <a:gd name="connsiteX78-10037" fmla="*/ 330744 w 5165334"/>
                <a:gd name="connsiteY78-10038" fmla="*/ 1564777 h 6164838"/>
                <a:gd name="connsiteX79-10039" fmla="*/ 320427 w 5165334"/>
                <a:gd name="connsiteY79-10040" fmla="*/ 1506748 h 6164838"/>
                <a:gd name="connsiteX80-10041" fmla="*/ 272129 w 5165334"/>
                <a:gd name="connsiteY80-10042" fmla="*/ 1400653 h 6164838"/>
                <a:gd name="connsiteX81-10043" fmla="*/ 237546 w 5165334"/>
                <a:gd name="connsiteY81-10044" fmla="*/ 1309682 h 6164838"/>
                <a:gd name="connsiteX82-10045" fmla="*/ 221251 w 5165334"/>
                <a:gd name="connsiteY82-10046" fmla="*/ 1237937 h 6164838"/>
                <a:gd name="connsiteX83-10047" fmla="*/ 178345 w 5165334"/>
                <a:gd name="connsiteY83-10048" fmla="*/ 1224807 h 6164838"/>
                <a:gd name="connsiteX84-10049" fmla="*/ 143175 w 5165334"/>
                <a:gd name="connsiteY84-10050" fmla="*/ 1048962 h 6164838"/>
                <a:gd name="connsiteX85-10051" fmla="*/ 143175 w 5165334"/>
                <a:gd name="connsiteY85-10052" fmla="*/ 920007 h 6164838"/>
                <a:gd name="connsiteX86-10053" fmla="*/ 143175 w 5165334"/>
                <a:gd name="connsiteY86-10054" fmla="*/ 779330 h 6164838"/>
                <a:gd name="connsiteX87-10055" fmla="*/ 119729 w 5165334"/>
                <a:gd name="connsiteY87-10056" fmla="*/ 662100 h 6164838"/>
                <a:gd name="connsiteX88-10057" fmla="*/ 96283 w 5165334"/>
                <a:gd name="connsiteY88-10058" fmla="*/ 580038 h 6164838"/>
                <a:gd name="connsiteX89-10059" fmla="*/ 61114 w 5165334"/>
                <a:gd name="connsiteY89-10060" fmla="*/ 556592 h 6164838"/>
                <a:gd name="connsiteX90-10061" fmla="*/ 49391 w 5165334"/>
                <a:gd name="connsiteY90-10062" fmla="*/ 462807 h 6164838"/>
                <a:gd name="connsiteX91-10063" fmla="*/ 2499 w 5165334"/>
                <a:gd name="connsiteY91-10064" fmla="*/ 333853 h 6164838"/>
                <a:gd name="connsiteX92-10065" fmla="*/ 14221 w 5165334"/>
                <a:gd name="connsiteY92-10066" fmla="*/ 64223 h 6164838"/>
                <a:gd name="connsiteX93-10067" fmla="*/ 37668 w 5165334"/>
                <a:gd name="connsiteY93-10068" fmla="*/ 64223 h 6164838"/>
                <a:gd name="connsiteX94-10069" fmla="*/ 67820 w 5165334"/>
                <a:gd name="connsiteY94-10070" fmla="*/ 0 h 6164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</a:cxnLst>
              <a:rect l="l" t="t" r="r" b="b"/>
              <a:pathLst>
                <a:path w="5165334" h="6164838">
                  <a:moveTo>
                    <a:pt x="951435" y="4233618"/>
                  </a:moveTo>
                  <a:lnTo>
                    <a:pt x="953914" y="4243269"/>
                  </a:lnTo>
                  <a:cubicBezTo>
                    <a:pt x="954732" y="4247295"/>
                    <a:pt x="951402" y="4236854"/>
                    <a:pt x="951435" y="4233618"/>
                  </a:cubicBezTo>
                  <a:close/>
                  <a:moveTo>
                    <a:pt x="67820" y="0"/>
                  </a:moveTo>
                  <a:lnTo>
                    <a:pt x="5165334" y="0"/>
                  </a:lnTo>
                  <a:lnTo>
                    <a:pt x="5165334" y="5907369"/>
                  </a:lnTo>
                  <a:cubicBezTo>
                    <a:pt x="5151553" y="5917198"/>
                    <a:pt x="5120729" y="5938823"/>
                    <a:pt x="5102037" y="5949207"/>
                  </a:cubicBezTo>
                  <a:cubicBezTo>
                    <a:pt x="5091235" y="5955208"/>
                    <a:pt x="5078591" y="5957022"/>
                    <a:pt x="5066868" y="5960930"/>
                  </a:cubicBezTo>
                  <a:cubicBezTo>
                    <a:pt x="5040135" y="5969841"/>
                    <a:pt x="5019975" y="5992192"/>
                    <a:pt x="4996529" y="6007823"/>
                  </a:cubicBezTo>
                  <a:cubicBezTo>
                    <a:pt x="4957452" y="6011731"/>
                    <a:pt x="4918267" y="6014675"/>
                    <a:pt x="4879298" y="6019546"/>
                  </a:cubicBezTo>
                  <a:cubicBezTo>
                    <a:pt x="4855712" y="6022494"/>
                    <a:pt x="4832268" y="6026607"/>
                    <a:pt x="4808960" y="6031269"/>
                  </a:cubicBezTo>
                  <a:cubicBezTo>
                    <a:pt x="4793161" y="6034429"/>
                    <a:pt x="4778114" y="6041533"/>
                    <a:pt x="4762068" y="6042992"/>
                  </a:cubicBezTo>
                  <a:cubicBezTo>
                    <a:pt x="4648942" y="6053276"/>
                    <a:pt x="4535421" y="6058623"/>
                    <a:pt x="4422098" y="6066438"/>
                  </a:cubicBezTo>
                  <a:lnTo>
                    <a:pt x="3882837" y="6078161"/>
                  </a:lnTo>
                  <a:cubicBezTo>
                    <a:pt x="3862927" y="6078942"/>
                    <a:pt x="3843946" y="6087066"/>
                    <a:pt x="3824221" y="6089884"/>
                  </a:cubicBezTo>
                  <a:cubicBezTo>
                    <a:pt x="3761845" y="6098795"/>
                    <a:pt x="3699084" y="6104816"/>
                    <a:pt x="3636652" y="6113330"/>
                  </a:cubicBezTo>
                  <a:cubicBezTo>
                    <a:pt x="3613101" y="6116542"/>
                    <a:pt x="3590063" y="6124064"/>
                    <a:pt x="3566314" y="6125054"/>
                  </a:cubicBezTo>
                  <a:cubicBezTo>
                    <a:pt x="3073282" y="6145598"/>
                    <a:pt x="3218991" y="6209304"/>
                    <a:pt x="3027052" y="6113330"/>
                  </a:cubicBezTo>
                  <a:cubicBezTo>
                    <a:pt x="2964177" y="6107043"/>
                    <a:pt x="2891109" y="6101402"/>
                    <a:pt x="2827760" y="6089884"/>
                  </a:cubicBezTo>
                  <a:cubicBezTo>
                    <a:pt x="2811908" y="6087002"/>
                    <a:pt x="2796499" y="6082069"/>
                    <a:pt x="2780868" y="6078161"/>
                  </a:cubicBezTo>
                  <a:cubicBezTo>
                    <a:pt x="2731677" y="6072012"/>
                    <a:pt x="2686666" y="6070206"/>
                    <a:pt x="2640191" y="6054715"/>
                  </a:cubicBezTo>
                  <a:cubicBezTo>
                    <a:pt x="2620227" y="6048060"/>
                    <a:pt x="2601114" y="6039084"/>
                    <a:pt x="2581575" y="6031269"/>
                  </a:cubicBezTo>
                  <a:cubicBezTo>
                    <a:pt x="2522960" y="6027361"/>
                    <a:pt x="2464115" y="6026033"/>
                    <a:pt x="2405729" y="6019546"/>
                  </a:cubicBezTo>
                  <a:cubicBezTo>
                    <a:pt x="2393447" y="6018181"/>
                    <a:pt x="2382442" y="6011218"/>
                    <a:pt x="2370560" y="6007823"/>
                  </a:cubicBezTo>
                  <a:cubicBezTo>
                    <a:pt x="2355068" y="6003397"/>
                    <a:pt x="2339520" y="5998982"/>
                    <a:pt x="2323668" y="5996100"/>
                  </a:cubicBezTo>
                  <a:cubicBezTo>
                    <a:pt x="2296482" y="5991157"/>
                    <a:pt x="2268960" y="5988285"/>
                    <a:pt x="2241606" y="5984377"/>
                  </a:cubicBezTo>
                  <a:cubicBezTo>
                    <a:pt x="2163452" y="5980469"/>
                    <a:pt x="2085182" y="5978435"/>
                    <a:pt x="2007144" y="5972654"/>
                  </a:cubicBezTo>
                  <a:cubicBezTo>
                    <a:pt x="1979588" y="5970613"/>
                    <a:pt x="1972580" y="5972700"/>
                    <a:pt x="1925083" y="5960930"/>
                  </a:cubicBezTo>
                  <a:cubicBezTo>
                    <a:pt x="1877586" y="5949160"/>
                    <a:pt x="1766542" y="5919899"/>
                    <a:pt x="1722162" y="5902035"/>
                  </a:cubicBezTo>
                  <a:cubicBezTo>
                    <a:pt x="1677782" y="5884171"/>
                    <a:pt x="1735561" y="5867425"/>
                    <a:pt x="1658802" y="5853748"/>
                  </a:cubicBezTo>
                  <a:cubicBezTo>
                    <a:pt x="1638162" y="5778737"/>
                    <a:pt x="1656941" y="5767779"/>
                    <a:pt x="1643729" y="5714746"/>
                  </a:cubicBezTo>
                  <a:cubicBezTo>
                    <a:pt x="1630517" y="5661713"/>
                    <a:pt x="1590510" y="5575324"/>
                    <a:pt x="1579531" y="5535549"/>
                  </a:cubicBezTo>
                  <a:cubicBezTo>
                    <a:pt x="1568552" y="5495774"/>
                    <a:pt x="1582946" y="5491438"/>
                    <a:pt x="1577857" y="5476097"/>
                  </a:cubicBezTo>
                  <a:cubicBezTo>
                    <a:pt x="1572768" y="5460756"/>
                    <a:pt x="1544461" y="5428681"/>
                    <a:pt x="1548994" y="5443504"/>
                  </a:cubicBezTo>
                  <a:cubicBezTo>
                    <a:pt x="1547068" y="5437361"/>
                    <a:pt x="1528462" y="5424769"/>
                    <a:pt x="1520915" y="5402130"/>
                  </a:cubicBezTo>
                  <a:lnTo>
                    <a:pt x="1492446" y="5306950"/>
                  </a:lnTo>
                  <a:cubicBezTo>
                    <a:pt x="1453671" y="5302103"/>
                    <a:pt x="1449367" y="5288947"/>
                    <a:pt x="1425735" y="5224052"/>
                  </a:cubicBezTo>
                  <a:cubicBezTo>
                    <a:pt x="1402103" y="5159157"/>
                    <a:pt x="1360086" y="5153422"/>
                    <a:pt x="1350652" y="4917577"/>
                  </a:cubicBezTo>
                  <a:cubicBezTo>
                    <a:pt x="1343895" y="4890549"/>
                    <a:pt x="1339977" y="4874701"/>
                    <a:pt x="1337880" y="4866087"/>
                  </a:cubicBezTo>
                  <a:lnTo>
                    <a:pt x="1335800" y="4857452"/>
                  </a:lnTo>
                  <a:cubicBezTo>
                    <a:pt x="1335687" y="4857021"/>
                    <a:pt x="1335748" y="4857309"/>
                    <a:pt x="1336066" y="4858641"/>
                  </a:cubicBezTo>
                  <a:lnTo>
                    <a:pt x="1337880" y="4866087"/>
                  </a:lnTo>
                  <a:cubicBezTo>
                    <a:pt x="1340785" y="4878548"/>
                    <a:pt x="1343860" y="4893804"/>
                    <a:pt x="1327206" y="4835515"/>
                  </a:cubicBezTo>
                  <a:cubicBezTo>
                    <a:pt x="1322780" y="4820023"/>
                    <a:pt x="1324229" y="4799881"/>
                    <a:pt x="1315483" y="4788623"/>
                  </a:cubicBezTo>
                  <a:cubicBezTo>
                    <a:pt x="1306737" y="4777365"/>
                    <a:pt x="1283478" y="4782668"/>
                    <a:pt x="1274732" y="4767968"/>
                  </a:cubicBezTo>
                  <a:cubicBezTo>
                    <a:pt x="1265986" y="4753268"/>
                    <a:pt x="1266916" y="4727774"/>
                    <a:pt x="1263008" y="4700420"/>
                  </a:cubicBezTo>
                  <a:cubicBezTo>
                    <a:pt x="1213010" y="4633756"/>
                    <a:pt x="1234018" y="4686578"/>
                    <a:pt x="1204392" y="4597703"/>
                  </a:cubicBezTo>
                  <a:cubicBezTo>
                    <a:pt x="1169812" y="4574649"/>
                    <a:pt x="1166618" y="4539601"/>
                    <a:pt x="1148569" y="4524575"/>
                  </a:cubicBezTo>
                  <a:cubicBezTo>
                    <a:pt x="1130520" y="4509549"/>
                    <a:pt x="1111725" y="4524994"/>
                    <a:pt x="1096094" y="4507549"/>
                  </a:cubicBezTo>
                  <a:cubicBezTo>
                    <a:pt x="1080463" y="4490104"/>
                    <a:pt x="1066320" y="4441582"/>
                    <a:pt x="1054783" y="4419904"/>
                  </a:cubicBezTo>
                  <a:cubicBezTo>
                    <a:pt x="1043246" y="4398226"/>
                    <a:pt x="1038594" y="4389201"/>
                    <a:pt x="1026871" y="4377478"/>
                  </a:cubicBezTo>
                  <a:cubicBezTo>
                    <a:pt x="965099" y="4356887"/>
                    <a:pt x="987811" y="4308406"/>
                    <a:pt x="975514" y="4284530"/>
                  </a:cubicBezTo>
                  <a:cubicBezTo>
                    <a:pt x="963217" y="4260654"/>
                    <a:pt x="955963" y="4238149"/>
                    <a:pt x="953089" y="4234220"/>
                  </a:cubicBezTo>
                  <a:cubicBezTo>
                    <a:pt x="951410" y="4224878"/>
                    <a:pt x="906322" y="4207388"/>
                    <a:pt x="896801" y="4193537"/>
                  </a:cubicBezTo>
                  <a:cubicBezTo>
                    <a:pt x="887280" y="4179686"/>
                    <a:pt x="902570" y="4171859"/>
                    <a:pt x="895964" y="4151111"/>
                  </a:cubicBezTo>
                  <a:cubicBezTo>
                    <a:pt x="889358" y="4130363"/>
                    <a:pt x="867541" y="4098451"/>
                    <a:pt x="857167" y="4069050"/>
                  </a:cubicBezTo>
                  <a:cubicBezTo>
                    <a:pt x="846793" y="4039649"/>
                    <a:pt x="841070" y="4000943"/>
                    <a:pt x="833720" y="3974706"/>
                  </a:cubicBezTo>
                  <a:cubicBezTo>
                    <a:pt x="826370" y="3948469"/>
                    <a:pt x="823905" y="3930419"/>
                    <a:pt x="813066" y="3911625"/>
                  </a:cubicBezTo>
                  <a:cubicBezTo>
                    <a:pt x="802227" y="3892831"/>
                    <a:pt x="780873" y="3880596"/>
                    <a:pt x="768685" y="3861941"/>
                  </a:cubicBezTo>
                  <a:cubicBezTo>
                    <a:pt x="756497" y="3843286"/>
                    <a:pt x="761745" y="3821505"/>
                    <a:pt x="739936" y="3799697"/>
                  </a:cubicBezTo>
                  <a:cubicBezTo>
                    <a:pt x="728213" y="3795789"/>
                    <a:pt x="710720" y="3776391"/>
                    <a:pt x="701137" y="3751689"/>
                  </a:cubicBezTo>
                  <a:cubicBezTo>
                    <a:pt x="691554" y="3726987"/>
                    <a:pt x="687508" y="3676000"/>
                    <a:pt x="682437" y="3651484"/>
                  </a:cubicBezTo>
                  <a:cubicBezTo>
                    <a:pt x="677367" y="3626968"/>
                    <a:pt x="675140" y="3620084"/>
                    <a:pt x="670714" y="3604592"/>
                  </a:cubicBezTo>
                  <a:cubicBezTo>
                    <a:pt x="654257" y="3546992"/>
                    <a:pt x="659782" y="3559607"/>
                    <a:pt x="647268" y="3487361"/>
                  </a:cubicBezTo>
                  <a:cubicBezTo>
                    <a:pt x="634754" y="3415115"/>
                    <a:pt x="599537" y="3292255"/>
                    <a:pt x="595629" y="3171117"/>
                  </a:cubicBezTo>
                  <a:cubicBezTo>
                    <a:pt x="591721" y="3135948"/>
                    <a:pt x="587954" y="3107431"/>
                    <a:pt x="580278" y="3072867"/>
                  </a:cubicBezTo>
                  <a:cubicBezTo>
                    <a:pt x="572602" y="3038303"/>
                    <a:pt x="564508" y="3029835"/>
                    <a:pt x="549575" y="2963730"/>
                  </a:cubicBezTo>
                  <a:cubicBezTo>
                    <a:pt x="534642" y="2897625"/>
                    <a:pt x="494588" y="2781743"/>
                    <a:pt x="490680" y="2676235"/>
                  </a:cubicBezTo>
                  <a:cubicBezTo>
                    <a:pt x="486772" y="2664512"/>
                    <a:pt x="475748" y="2604548"/>
                    <a:pt x="475329" y="2564867"/>
                  </a:cubicBezTo>
                  <a:cubicBezTo>
                    <a:pt x="474910" y="2525186"/>
                    <a:pt x="487982" y="2479037"/>
                    <a:pt x="488168" y="2438146"/>
                  </a:cubicBezTo>
                  <a:cubicBezTo>
                    <a:pt x="488354" y="2397255"/>
                    <a:pt x="480354" y="2382043"/>
                    <a:pt x="476446" y="2319520"/>
                  </a:cubicBezTo>
                  <a:cubicBezTo>
                    <a:pt x="476436" y="2319491"/>
                    <a:pt x="465514" y="2275512"/>
                    <a:pt x="463886" y="2252810"/>
                  </a:cubicBezTo>
                  <a:cubicBezTo>
                    <a:pt x="462258" y="2230108"/>
                    <a:pt x="471283" y="2223734"/>
                    <a:pt x="466677" y="2183308"/>
                  </a:cubicBezTo>
                  <a:cubicBezTo>
                    <a:pt x="462071" y="2142882"/>
                    <a:pt x="440160" y="2115762"/>
                    <a:pt x="436252" y="2010254"/>
                  </a:cubicBezTo>
                  <a:cubicBezTo>
                    <a:pt x="436248" y="2010251"/>
                    <a:pt x="425252" y="1880909"/>
                    <a:pt x="417964" y="1840972"/>
                  </a:cubicBezTo>
                  <a:cubicBezTo>
                    <a:pt x="410676" y="1801035"/>
                    <a:pt x="400340" y="1798848"/>
                    <a:pt x="392525" y="1770634"/>
                  </a:cubicBezTo>
                  <a:cubicBezTo>
                    <a:pt x="384710" y="1742420"/>
                    <a:pt x="376601" y="1698341"/>
                    <a:pt x="371072" y="1671691"/>
                  </a:cubicBezTo>
                  <a:cubicBezTo>
                    <a:pt x="365543" y="1645041"/>
                    <a:pt x="363257" y="1661531"/>
                    <a:pt x="359349" y="1610731"/>
                  </a:cubicBezTo>
                  <a:cubicBezTo>
                    <a:pt x="355441" y="1599008"/>
                    <a:pt x="337231" y="1582107"/>
                    <a:pt x="330744" y="1564777"/>
                  </a:cubicBezTo>
                  <a:cubicBezTo>
                    <a:pt x="324257" y="1547447"/>
                    <a:pt x="330196" y="1534102"/>
                    <a:pt x="320427" y="1506748"/>
                  </a:cubicBezTo>
                  <a:cubicBezTo>
                    <a:pt x="310658" y="1479394"/>
                    <a:pt x="276037" y="1428007"/>
                    <a:pt x="272129" y="1400653"/>
                  </a:cubicBezTo>
                  <a:cubicBezTo>
                    <a:pt x="245603" y="1321074"/>
                    <a:pt x="246026" y="1336801"/>
                    <a:pt x="237546" y="1309682"/>
                  </a:cubicBezTo>
                  <a:cubicBezTo>
                    <a:pt x="229066" y="1282563"/>
                    <a:pt x="231118" y="1252083"/>
                    <a:pt x="221251" y="1237937"/>
                  </a:cubicBezTo>
                  <a:cubicBezTo>
                    <a:pt x="211384" y="1223791"/>
                    <a:pt x="191358" y="1256303"/>
                    <a:pt x="178345" y="1224807"/>
                  </a:cubicBezTo>
                  <a:cubicBezTo>
                    <a:pt x="165332" y="1193311"/>
                    <a:pt x="147083" y="1119300"/>
                    <a:pt x="143175" y="1048962"/>
                  </a:cubicBezTo>
                  <a:cubicBezTo>
                    <a:pt x="150990" y="1037239"/>
                    <a:pt x="143175" y="964946"/>
                    <a:pt x="143175" y="920007"/>
                  </a:cubicBezTo>
                  <a:cubicBezTo>
                    <a:pt x="143175" y="875068"/>
                    <a:pt x="142490" y="790982"/>
                    <a:pt x="143175" y="779330"/>
                  </a:cubicBezTo>
                  <a:cubicBezTo>
                    <a:pt x="136923" y="777767"/>
                    <a:pt x="127544" y="695315"/>
                    <a:pt x="119729" y="662100"/>
                  </a:cubicBezTo>
                  <a:cubicBezTo>
                    <a:pt x="111914" y="628885"/>
                    <a:pt x="106052" y="597623"/>
                    <a:pt x="96283" y="580038"/>
                  </a:cubicBezTo>
                  <a:cubicBezTo>
                    <a:pt x="86514" y="562453"/>
                    <a:pt x="66347" y="569674"/>
                    <a:pt x="61114" y="556592"/>
                  </a:cubicBezTo>
                  <a:cubicBezTo>
                    <a:pt x="49413" y="527340"/>
                    <a:pt x="59160" y="499930"/>
                    <a:pt x="49391" y="462807"/>
                  </a:cubicBezTo>
                  <a:cubicBezTo>
                    <a:pt x="39622" y="425684"/>
                    <a:pt x="4588" y="357530"/>
                    <a:pt x="2499" y="333853"/>
                  </a:cubicBezTo>
                  <a:cubicBezTo>
                    <a:pt x="-7143" y="224583"/>
                    <a:pt x="14221" y="118931"/>
                    <a:pt x="14221" y="64223"/>
                  </a:cubicBezTo>
                  <a:cubicBezTo>
                    <a:pt x="14221" y="9515"/>
                    <a:pt x="31981" y="73701"/>
                    <a:pt x="37668" y="64223"/>
                  </a:cubicBezTo>
                  <a:cubicBezTo>
                    <a:pt x="81712" y="-9183"/>
                    <a:pt x="13369" y="65652"/>
                    <a:pt x="678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6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21425022">
            <a:off x="8022381" y="5607000"/>
            <a:ext cx="4495793" cy="1729723"/>
            <a:chOff x="5720862" y="5496275"/>
            <a:chExt cx="4314568" cy="1514125"/>
          </a:xfrm>
          <a:effectLst>
            <a:outerShdw blurRad="254000" dist="190500" dir="13500000" algn="br" rotWithShape="0">
              <a:prstClr val="black">
                <a:alpha val="30000"/>
              </a:prstClr>
            </a:outerShdw>
          </a:effectLst>
        </p:grpSpPr>
        <p:sp>
          <p:nvSpPr>
            <p:cNvPr id="13" name="任意多边形 12"/>
            <p:cNvSpPr/>
            <p:nvPr/>
          </p:nvSpPr>
          <p:spPr>
            <a:xfrm>
              <a:off x="5720862" y="5508614"/>
              <a:ext cx="4275244" cy="1501786"/>
            </a:xfrm>
            <a:custGeom>
              <a:avLst/>
              <a:gdLst>
                <a:gd name="connsiteX0" fmla="*/ 679938 w 3587294"/>
                <a:gd name="connsiteY0" fmla="*/ 12955 h 1501786"/>
                <a:gd name="connsiteX1" fmla="*/ 621323 w 3587294"/>
                <a:gd name="connsiteY1" fmla="*/ 48124 h 1501786"/>
                <a:gd name="connsiteX2" fmla="*/ 550984 w 3587294"/>
                <a:gd name="connsiteY2" fmla="*/ 95017 h 1501786"/>
                <a:gd name="connsiteX3" fmla="*/ 504092 w 3587294"/>
                <a:gd name="connsiteY3" fmla="*/ 118463 h 1501786"/>
                <a:gd name="connsiteX4" fmla="*/ 480646 w 3587294"/>
                <a:gd name="connsiteY4" fmla="*/ 329478 h 1501786"/>
                <a:gd name="connsiteX5" fmla="*/ 468923 w 3587294"/>
                <a:gd name="connsiteY5" fmla="*/ 376371 h 1501786"/>
                <a:gd name="connsiteX6" fmla="*/ 410307 w 3587294"/>
                <a:gd name="connsiteY6" fmla="*/ 423263 h 1501786"/>
                <a:gd name="connsiteX7" fmla="*/ 386861 w 3587294"/>
                <a:gd name="connsiteY7" fmla="*/ 458432 h 1501786"/>
                <a:gd name="connsiteX8" fmla="*/ 375138 w 3587294"/>
                <a:gd name="connsiteY8" fmla="*/ 517048 h 1501786"/>
                <a:gd name="connsiteX9" fmla="*/ 363415 w 3587294"/>
                <a:gd name="connsiteY9" fmla="*/ 610832 h 1501786"/>
                <a:gd name="connsiteX10" fmla="*/ 328246 w 3587294"/>
                <a:gd name="connsiteY10" fmla="*/ 646001 h 1501786"/>
                <a:gd name="connsiteX11" fmla="*/ 316523 w 3587294"/>
                <a:gd name="connsiteY11" fmla="*/ 681171 h 1501786"/>
                <a:gd name="connsiteX12" fmla="*/ 257907 w 3587294"/>
                <a:gd name="connsiteY12" fmla="*/ 716340 h 1501786"/>
                <a:gd name="connsiteX13" fmla="*/ 211015 w 3587294"/>
                <a:gd name="connsiteY13" fmla="*/ 786678 h 1501786"/>
                <a:gd name="connsiteX14" fmla="*/ 199292 w 3587294"/>
                <a:gd name="connsiteY14" fmla="*/ 821848 h 1501786"/>
                <a:gd name="connsiteX15" fmla="*/ 187569 w 3587294"/>
                <a:gd name="connsiteY15" fmla="*/ 880463 h 1501786"/>
                <a:gd name="connsiteX16" fmla="*/ 152400 w 3587294"/>
                <a:gd name="connsiteY16" fmla="*/ 915632 h 1501786"/>
                <a:gd name="connsiteX17" fmla="*/ 117230 w 3587294"/>
                <a:gd name="connsiteY17" fmla="*/ 974248 h 1501786"/>
                <a:gd name="connsiteX18" fmla="*/ 105507 w 3587294"/>
                <a:gd name="connsiteY18" fmla="*/ 1009417 h 1501786"/>
                <a:gd name="connsiteX19" fmla="*/ 82061 w 3587294"/>
                <a:gd name="connsiteY19" fmla="*/ 1044586 h 1501786"/>
                <a:gd name="connsiteX20" fmla="*/ 58615 w 3587294"/>
                <a:gd name="connsiteY20" fmla="*/ 1091478 h 1501786"/>
                <a:gd name="connsiteX21" fmla="*/ 46892 w 3587294"/>
                <a:gd name="connsiteY21" fmla="*/ 1138371 h 1501786"/>
                <a:gd name="connsiteX22" fmla="*/ 23446 w 3587294"/>
                <a:gd name="connsiteY22" fmla="*/ 1290771 h 1501786"/>
                <a:gd name="connsiteX23" fmla="*/ 0 w 3587294"/>
                <a:gd name="connsiteY23" fmla="*/ 1325940 h 1501786"/>
                <a:gd name="connsiteX24" fmla="*/ 11723 w 3587294"/>
                <a:gd name="connsiteY24" fmla="*/ 1466617 h 1501786"/>
                <a:gd name="connsiteX25" fmla="*/ 46892 w 3587294"/>
                <a:gd name="connsiteY25" fmla="*/ 1454894 h 1501786"/>
                <a:gd name="connsiteX26" fmla="*/ 82061 w 3587294"/>
                <a:gd name="connsiteY26" fmla="*/ 1431448 h 1501786"/>
                <a:gd name="connsiteX27" fmla="*/ 199292 w 3587294"/>
                <a:gd name="connsiteY27" fmla="*/ 1419724 h 1501786"/>
                <a:gd name="connsiteX28" fmla="*/ 257907 w 3587294"/>
                <a:gd name="connsiteY28" fmla="*/ 1408001 h 1501786"/>
                <a:gd name="connsiteX29" fmla="*/ 293076 w 3587294"/>
                <a:gd name="connsiteY29" fmla="*/ 1396278 h 1501786"/>
                <a:gd name="connsiteX30" fmla="*/ 539261 w 3587294"/>
                <a:gd name="connsiteY30" fmla="*/ 1384555 h 1501786"/>
                <a:gd name="connsiteX31" fmla="*/ 738553 w 3587294"/>
                <a:gd name="connsiteY31" fmla="*/ 1396278 h 1501786"/>
                <a:gd name="connsiteX32" fmla="*/ 773723 w 3587294"/>
                <a:gd name="connsiteY32" fmla="*/ 1408001 h 1501786"/>
                <a:gd name="connsiteX33" fmla="*/ 867507 w 3587294"/>
                <a:gd name="connsiteY33" fmla="*/ 1431448 h 1501786"/>
                <a:gd name="connsiteX34" fmla="*/ 996461 w 3587294"/>
                <a:gd name="connsiteY34" fmla="*/ 1443171 h 1501786"/>
                <a:gd name="connsiteX35" fmla="*/ 1113692 w 3587294"/>
                <a:gd name="connsiteY35" fmla="*/ 1466617 h 1501786"/>
                <a:gd name="connsiteX36" fmla="*/ 1195753 w 3587294"/>
                <a:gd name="connsiteY36" fmla="*/ 1478340 h 1501786"/>
                <a:gd name="connsiteX37" fmla="*/ 1242646 w 3587294"/>
                <a:gd name="connsiteY37" fmla="*/ 1490063 h 1501786"/>
                <a:gd name="connsiteX38" fmla="*/ 1477107 w 3587294"/>
                <a:gd name="connsiteY38" fmla="*/ 1501786 h 1501786"/>
                <a:gd name="connsiteX39" fmla="*/ 2754923 w 3587294"/>
                <a:gd name="connsiteY39" fmla="*/ 1490063 h 1501786"/>
                <a:gd name="connsiteX40" fmla="*/ 2848707 w 3587294"/>
                <a:gd name="connsiteY40" fmla="*/ 1478340 h 1501786"/>
                <a:gd name="connsiteX41" fmla="*/ 2895600 w 3587294"/>
                <a:gd name="connsiteY41" fmla="*/ 1466617 h 1501786"/>
                <a:gd name="connsiteX42" fmla="*/ 2954215 w 3587294"/>
                <a:gd name="connsiteY42" fmla="*/ 1454894 h 1501786"/>
                <a:gd name="connsiteX43" fmla="*/ 2989384 w 3587294"/>
                <a:gd name="connsiteY43" fmla="*/ 1431448 h 1501786"/>
                <a:gd name="connsiteX44" fmla="*/ 3036276 w 3587294"/>
                <a:gd name="connsiteY44" fmla="*/ 1419724 h 1501786"/>
                <a:gd name="connsiteX45" fmla="*/ 3106615 w 3587294"/>
                <a:gd name="connsiteY45" fmla="*/ 1396278 h 1501786"/>
                <a:gd name="connsiteX46" fmla="*/ 3141784 w 3587294"/>
                <a:gd name="connsiteY46" fmla="*/ 1384555 h 1501786"/>
                <a:gd name="connsiteX47" fmla="*/ 3200400 w 3587294"/>
                <a:gd name="connsiteY47" fmla="*/ 1361109 h 1501786"/>
                <a:gd name="connsiteX48" fmla="*/ 3376246 w 3587294"/>
                <a:gd name="connsiteY48" fmla="*/ 1337663 h 1501786"/>
                <a:gd name="connsiteX49" fmla="*/ 3411415 w 3587294"/>
                <a:gd name="connsiteY49" fmla="*/ 1325940 h 1501786"/>
                <a:gd name="connsiteX50" fmla="*/ 3481753 w 3587294"/>
                <a:gd name="connsiteY50" fmla="*/ 1314217 h 1501786"/>
                <a:gd name="connsiteX51" fmla="*/ 3505200 w 3587294"/>
                <a:gd name="connsiteY51" fmla="*/ 1290771 h 1501786"/>
                <a:gd name="connsiteX52" fmla="*/ 3540369 w 3587294"/>
                <a:gd name="connsiteY52" fmla="*/ 1267324 h 1501786"/>
                <a:gd name="connsiteX53" fmla="*/ 3587261 w 3587294"/>
                <a:gd name="connsiteY53" fmla="*/ 1196986 h 1501786"/>
                <a:gd name="connsiteX54" fmla="*/ 3575538 w 3587294"/>
                <a:gd name="connsiteY54" fmla="*/ 927355 h 1501786"/>
                <a:gd name="connsiteX55" fmla="*/ 3552092 w 3587294"/>
                <a:gd name="connsiteY55" fmla="*/ 798401 h 1501786"/>
                <a:gd name="connsiteX56" fmla="*/ 3540369 w 3587294"/>
                <a:gd name="connsiteY56" fmla="*/ 716340 h 1501786"/>
                <a:gd name="connsiteX57" fmla="*/ 3528646 w 3587294"/>
                <a:gd name="connsiteY57" fmla="*/ 599109 h 1501786"/>
                <a:gd name="connsiteX58" fmla="*/ 3516923 w 3587294"/>
                <a:gd name="connsiteY58" fmla="*/ 540494 h 1501786"/>
                <a:gd name="connsiteX59" fmla="*/ 3481753 w 3587294"/>
                <a:gd name="connsiteY59" fmla="*/ 505324 h 1501786"/>
                <a:gd name="connsiteX60" fmla="*/ 3470030 w 3587294"/>
                <a:gd name="connsiteY60" fmla="*/ 470155 h 1501786"/>
                <a:gd name="connsiteX61" fmla="*/ 3387969 w 3587294"/>
                <a:gd name="connsiteY61" fmla="*/ 364648 h 1501786"/>
                <a:gd name="connsiteX62" fmla="*/ 3341076 w 3587294"/>
                <a:gd name="connsiteY62" fmla="*/ 341201 h 1501786"/>
                <a:gd name="connsiteX63" fmla="*/ 3294184 w 3587294"/>
                <a:gd name="connsiteY63" fmla="*/ 329478 h 1501786"/>
                <a:gd name="connsiteX64" fmla="*/ 2836984 w 3587294"/>
                <a:gd name="connsiteY64" fmla="*/ 294309 h 1501786"/>
                <a:gd name="connsiteX65" fmla="*/ 2719753 w 3587294"/>
                <a:gd name="connsiteY65" fmla="*/ 282586 h 1501786"/>
                <a:gd name="connsiteX66" fmla="*/ 2661138 w 3587294"/>
                <a:gd name="connsiteY66" fmla="*/ 270863 h 1501786"/>
                <a:gd name="connsiteX67" fmla="*/ 2625969 w 3587294"/>
                <a:gd name="connsiteY67" fmla="*/ 259140 h 1501786"/>
                <a:gd name="connsiteX68" fmla="*/ 2461846 w 3587294"/>
                <a:gd name="connsiteY68" fmla="*/ 235694 h 1501786"/>
                <a:gd name="connsiteX69" fmla="*/ 2321169 w 3587294"/>
                <a:gd name="connsiteY69" fmla="*/ 200524 h 1501786"/>
                <a:gd name="connsiteX70" fmla="*/ 2227384 w 3587294"/>
                <a:gd name="connsiteY70" fmla="*/ 177078 h 1501786"/>
                <a:gd name="connsiteX71" fmla="*/ 2192215 w 3587294"/>
                <a:gd name="connsiteY71" fmla="*/ 165355 h 1501786"/>
                <a:gd name="connsiteX72" fmla="*/ 2074984 w 3587294"/>
                <a:gd name="connsiteY72" fmla="*/ 153632 h 1501786"/>
                <a:gd name="connsiteX73" fmla="*/ 1934307 w 3587294"/>
                <a:gd name="connsiteY73" fmla="*/ 118463 h 1501786"/>
                <a:gd name="connsiteX74" fmla="*/ 1793630 w 3587294"/>
                <a:gd name="connsiteY74" fmla="*/ 95017 h 1501786"/>
                <a:gd name="connsiteX75" fmla="*/ 1430215 w 3587294"/>
                <a:gd name="connsiteY75" fmla="*/ 83294 h 1501786"/>
                <a:gd name="connsiteX76" fmla="*/ 1230923 w 3587294"/>
                <a:gd name="connsiteY76" fmla="*/ 71571 h 1501786"/>
                <a:gd name="connsiteX77" fmla="*/ 1113692 w 3587294"/>
                <a:gd name="connsiteY77" fmla="*/ 59848 h 1501786"/>
                <a:gd name="connsiteX78" fmla="*/ 773723 w 3587294"/>
                <a:gd name="connsiteY78" fmla="*/ 48124 h 1501786"/>
                <a:gd name="connsiteX79" fmla="*/ 738553 w 3587294"/>
                <a:gd name="connsiteY79" fmla="*/ 36401 h 1501786"/>
                <a:gd name="connsiteX80" fmla="*/ 703384 w 3587294"/>
                <a:gd name="connsiteY80" fmla="*/ 1232 h 1501786"/>
                <a:gd name="connsiteX81" fmla="*/ 679938 w 3587294"/>
                <a:gd name="connsiteY81" fmla="*/ 12955 h 1501786"/>
                <a:gd name="connsiteX0-1" fmla="*/ 679938 w 3587294"/>
                <a:gd name="connsiteY0-2" fmla="*/ 12955 h 1501786"/>
                <a:gd name="connsiteX1-3" fmla="*/ 621323 w 3587294"/>
                <a:gd name="connsiteY1-4" fmla="*/ 48124 h 1501786"/>
                <a:gd name="connsiteX2-5" fmla="*/ 550984 w 3587294"/>
                <a:gd name="connsiteY2-6" fmla="*/ 95017 h 1501786"/>
                <a:gd name="connsiteX3-7" fmla="*/ 504092 w 3587294"/>
                <a:gd name="connsiteY3-8" fmla="*/ 118463 h 1501786"/>
                <a:gd name="connsiteX4-9" fmla="*/ 480646 w 3587294"/>
                <a:gd name="connsiteY4-10" fmla="*/ 329478 h 1501786"/>
                <a:gd name="connsiteX5-11" fmla="*/ 468923 w 3587294"/>
                <a:gd name="connsiteY5-12" fmla="*/ 376371 h 1501786"/>
                <a:gd name="connsiteX6-13" fmla="*/ 410307 w 3587294"/>
                <a:gd name="connsiteY6-14" fmla="*/ 423263 h 1501786"/>
                <a:gd name="connsiteX7-15" fmla="*/ 386861 w 3587294"/>
                <a:gd name="connsiteY7-16" fmla="*/ 458432 h 1501786"/>
                <a:gd name="connsiteX8-17" fmla="*/ 375138 w 3587294"/>
                <a:gd name="connsiteY8-18" fmla="*/ 517048 h 1501786"/>
                <a:gd name="connsiteX9-19" fmla="*/ 363415 w 3587294"/>
                <a:gd name="connsiteY9-20" fmla="*/ 610832 h 1501786"/>
                <a:gd name="connsiteX10-21" fmla="*/ 328246 w 3587294"/>
                <a:gd name="connsiteY10-22" fmla="*/ 646001 h 1501786"/>
                <a:gd name="connsiteX11-23" fmla="*/ 316523 w 3587294"/>
                <a:gd name="connsiteY11-24" fmla="*/ 681171 h 1501786"/>
                <a:gd name="connsiteX12-25" fmla="*/ 257907 w 3587294"/>
                <a:gd name="connsiteY12-26" fmla="*/ 716340 h 1501786"/>
                <a:gd name="connsiteX13-27" fmla="*/ 211015 w 3587294"/>
                <a:gd name="connsiteY13-28" fmla="*/ 786678 h 1501786"/>
                <a:gd name="connsiteX14-29" fmla="*/ 199292 w 3587294"/>
                <a:gd name="connsiteY14-30" fmla="*/ 821848 h 1501786"/>
                <a:gd name="connsiteX15-31" fmla="*/ 187569 w 3587294"/>
                <a:gd name="connsiteY15-32" fmla="*/ 880463 h 1501786"/>
                <a:gd name="connsiteX16-33" fmla="*/ 152400 w 3587294"/>
                <a:gd name="connsiteY16-34" fmla="*/ 915632 h 1501786"/>
                <a:gd name="connsiteX17-35" fmla="*/ 117230 w 3587294"/>
                <a:gd name="connsiteY17-36" fmla="*/ 974248 h 1501786"/>
                <a:gd name="connsiteX18-37" fmla="*/ 105507 w 3587294"/>
                <a:gd name="connsiteY18-38" fmla="*/ 1009417 h 1501786"/>
                <a:gd name="connsiteX19-39" fmla="*/ 82061 w 3587294"/>
                <a:gd name="connsiteY19-40" fmla="*/ 1044586 h 1501786"/>
                <a:gd name="connsiteX20-41" fmla="*/ 58615 w 3587294"/>
                <a:gd name="connsiteY20-42" fmla="*/ 1091478 h 1501786"/>
                <a:gd name="connsiteX21-43" fmla="*/ 46892 w 3587294"/>
                <a:gd name="connsiteY21-44" fmla="*/ 1138371 h 1501786"/>
                <a:gd name="connsiteX22-45" fmla="*/ 23446 w 3587294"/>
                <a:gd name="connsiteY22-46" fmla="*/ 1290771 h 1501786"/>
                <a:gd name="connsiteX23-47" fmla="*/ 0 w 3587294"/>
                <a:gd name="connsiteY23-48" fmla="*/ 1325940 h 1501786"/>
                <a:gd name="connsiteX24-49" fmla="*/ 11723 w 3587294"/>
                <a:gd name="connsiteY24-50" fmla="*/ 1466617 h 1501786"/>
                <a:gd name="connsiteX25-51" fmla="*/ 46892 w 3587294"/>
                <a:gd name="connsiteY25-52" fmla="*/ 1454894 h 1501786"/>
                <a:gd name="connsiteX26-53" fmla="*/ 82061 w 3587294"/>
                <a:gd name="connsiteY26-54" fmla="*/ 1431448 h 1501786"/>
                <a:gd name="connsiteX27-55" fmla="*/ 199292 w 3587294"/>
                <a:gd name="connsiteY27-56" fmla="*/ 1419724 h 1501786"/>
                <a:gd name="connsiteX28-57" fmla="*/ 257907 w 3587294"/>
                <a:gd name="connsiteY28-58" fmla="*/ 1408001 h 1501786"/>
                <a:gd name="connsiteX29-59" fmla="*/ 293076 w 3587294"/>
                <a:gd name="connsiteY29-60" fmla="*/ 1396278 h 1501786"/>
                <a:gd name="connsiteX30-61" fmla="*/ 539261 w 3587294"/>
                <a:gd name="connsiteY30-62" fmla="*/ 1384555 h 1501786"/>
                <a:gd name="connsiteX31-63" fmla="*/ 738553 w 3587294"/>
                <a:gd name="connsiteY31-64" fmla="*/ 1396278 h 1501786"/>
                <a:gd name="connsiteX32-65" fmla="*/ 773723 w 3587294"/>
                <a:gd name="connsiteY32-66" fmla="*/ 1408001 h 1501786"/>
                <a:gd name="connsiteX33-67" fmla="*/ 867507 w 3587294"/>
                <a:gd name="connsiteY33-68" fmla="*/ 1431448 h 1501786"/>
                <a:gd name="connsiteX34-69" fmla="*/ 996461 w 3587294"/>
                <a:gd name="connsiteY34-70" fmla="*/ 1443171 h 1501786"/>
                <a:gd name="connsiteX35-71" fmla="*/ 1113692 w 3587294"/>
                <a:gd name="connsiteY35-72" fmla="*/ 1466617 h 1501786"/>
                <a:gd name="connsiteX36-73" fmla="*/ 1195753 w 3587294"/>
                <a:gd name="connsiteY36-74" fmla="*/ 1478340 h 1501786"/>
                <a:gd name="connsiteX37-75" fmla="*/ 1242646 w 3587294"/>
                <a:gd name="connsiteY37-76" fmla="*/ 1490063 h 1501786"/>
                <a:gd name="connsiteX38-77" fmla="*/ 1477107 w 3587294"/>
                <a:gd name="connsiteY38-78" fmla="*/ 1501786 h 1501786"/>
                <a:gd name="connsiteX39-79" fmla="*/ 2754923 w 3587294"/>
                <a:gd name="connsiteY39-80" fmla="*/ 1490063 h 1501786"/>
                <a:gd name="connsiteX40-81" fmla="*/ 2848707 w 3587294"/>
                <a:gd name="connsiteY40-82" fmla="*/ 1478340 h 1501786"/>
                <a:gd name="connsiteX41-83" fmla="*/ 2895600 w 3587294"/>
                <a:gd name="connsiteY41-84" fmla="*/ 1466617 h 1501786"/>
                <a:gd name="connsiteX42-85" fmla="*/ 2954215 w 3587294"/>
                <a:gd name="connsiteY42-86" fmla="*/ 1454894 h 1501786"/>
                <a:gd name="connsiteX43-87" fmla="*/ 2989384 w 3587294"/>
                <a:gd name="connsiteY43-88" fmla="*/ 1431448 h 1501786"/>
                <a:gd name="connsiteX44-89" fmla="*/ 3036276 w 3587294"/>
                <a:gd name="connsiteY44-90" fmla="*/ 1419724 h 1501786"/>
                <a:gd name="connsiteX45-91" fmla="*/ 3106615 w 3587294"/>
                <a:gd name="connsiteY45-92" fmla="*/ 1396278 h 1501786"/>
                <a:gd name="connsiteX46-93" fmla="*/ 3141784 w 3587294"/>
                <a:gd name="connsiteY46-94" fmla="*/ 1384555 h 1501786"/>
                <a:gd name="connsiteX47-95" fmla="*/ 3200400 w 3587294"/>
                <a:gd name="connsiteY47-96" fmla="*/ 1361109 h 1501786"/>
                <a:gd name="connsiteX48-97" fmla="*/ 3406424 w 3587294"/>
                <a:gd name="connsiteY48-98" fmla="*/ 1400721 h 1501786"/>
                <a:gd name="connsiteX49-99" fmla="*/ 3411415 w 3587294"/>
                <a:gd name="connsiteY49-100" fmla="*/ 1325940 h 1501786"/>
                <a:gd name="connsiteX50-101" fmla="*/ 3481753 w 3587294"/>
                <a:gd name="connsiteY50-102" fmla="*/ 1314217 h 1501786"/>
                <a:gd name="connsiteX51-103" fmla="*/ 3505200 w 3587294"/>
                <a:gd name="connsiteY51-104" fmla="*/ 1290771 h 1501786"/>
                <a:gd name="connsiteX52-105" fmla="*/ 3540369 w 3587294"/>
                <a:gd name="connsiteY52-106" fmla="*/ 1267324 h 1501786"/>
                <a:gd name="connsiteX53-107" fmla="*/ 3587261 w 3587294"/>
                <a:gd name="connsiteY53-108" fmla="*/ 1196986 h 1501786"/>
                <a:gd name="connsiteX54-109" fmla="*/ 3575538 w 3587294"/>
                <a:gd name="connsiteY54-110" fmla="*/ 927355 h 1501786"/>
                <a:gd name="connsiteX55-111" fmla="*/ 3552092 w 3587294"/>
                <a:gd name="connsiteY55-112" fmla="*/ 798401 h 1501786"/>
                <a:gd name="connsiteX56-113" fmla="*/ 3540369 w 3587294"/>
                <a:gd name="connsiteY56-114" fmla="*/ 716340 h 1501786"/>
                <a:gd name="connsiteX57-115" fmla="*/ 3528646 w 3587294"/>
                <a:gd name="connsiteY57-116" fmla="*/ 599109 h 1501786"/>
                <a:gd name="connsiteX58-117" fmla="*/ 3516923 w 3587294"/>
                <a:gd name="connsiteY58-118" fmla="*/ 540494 h 1501786"/>
                <a:gd name="connsiteX59-119" fmla="*/ 3481753 w 3587294"/>
                <a:gd name="connsiteY59-120" fmla="*/ 505324 h 1501786"/>
                <a:gd name="connsiteX60-121" fmla="*/ 3470030 w 3587294"/>
                <a:gd name="connsiteY60-122" fmla="*/ 470155 h 1501786"/>
                <a:gd name="connsiteX61-123" fmla="*/ 3387969 w 3587294"/>
                <a:gd name="connsiteY61-124" fmla="*/ 364648 h 1501786"/>
                <a:gd name="connsiteX62-125" fmla="*/ 3341076 w 3587294"/>
                <a:gd name="connsiteY62-126" fmla="*/ 341201 h 1501786"/>
                <a:gd name="connsiteX63-127" fmla="*/ 3294184 w 3587294"/>
                <a:gd name="connsiteY63-128" fmla="*/ 329478 h 1501786"/>
                <a:gd name="connsiteX64-129" fmla="*/ 2836984 w 3587294"/>
                <a:gd name="connsiteY64-130" fmla="*/ 294309 h 1501786"/>
                <a:gd name="connsiteX65-131" fmla="*/ 2719753 w 3587294"/>
                <a:gd name="connsiteY65-132" fmla="*/ 282586 h 1501786"/>
                <a:gd name="connsiteX66-133" fmla="*/ 2661138 w 3587294"/>
                <a:gd name="connsiteY66-134" fmla="*/ 270863 h 1501786"/>
                <a:gd name="connsiteX67-135" fmla="*/ 2625969 w 3587294"/>
                <a:gd name="connsiteY67-136" fmla="*/ 259140 h 1501786"/>
                <a:gd name="connsiteX68-137" fmla="*/ 2461846 w 3587294"/>
                <a:gd name="connsiteY68-138" fmla="*/ 235694 h 1501786"/>
                <a:gd name="connsiteX69-139" fmla="*/ 2321169 w 3587294"/>
                <a:gd name="connsiteY69-140" fmla="*/ 200524 h 1501786"/>
                <a:gd name="connsiteX70-141" fmla="*/ 2227384 w 3587294"/>
                <a:gd name="connsiteY70-142" fmla="*/ 177078 h 1501786"/>
                <a:gd name="connsiteX71-143" fmla="*/ 2192215 w 3587294"/>
                <a:gd name="connsiteY71-144" fmla="*/ 165355 h 1501786"/>
                <a:gd name="connsiteX72-145" fmla="*/ 2074984 w 3587294"/>
                <a:gd name="connsiteY72-146" fmla="*/ 153632 h 1501786"/>
                <a:gd name="connsiteX73-147" fmla="*/ 1934307 w 3587294"/>
                <a:gd name="connsiteY73-148" fmla="*/ 118463 h 1501786"/>
                <a:gd name="connsiteX74-149" fmla="*/ 1793630 w 3587294"/>
                <a:gd name="connsiteY74-150" fmla="*/ 95017 h 1501786"/>
                <a:gd name="connsiteX75-151" fmla="*/ 1430215 w 3587294"/>
                <a:gd name="connsiteY75-152" fmla="*/ 83294 h 1501786"/>
                <a:gd name="connsiteX76-153" fmla="*/ 1230923 w 3587294"/>
                <a:gd name="connsiteY76-154" fmla="*/ 71571 h 1501786"/>
                <a:gd name="connsiteX77-155" fmla="*/ 1113692 w 3587294"/>
                <a:gd name="connsiteY77-156" fmla="*/ 59848 h 1501786"/>
                <a:gd name="connsiteX78-157" fmla="*/ 773723 w 3587294"/>
                <a:gd name="connsiteY78-158" fmla="*/ 48124 h 1501786"/>
                <a:gd name="connsiteX79-159" fmla="*/ 738553 w 3587294"/>
                <a:gd name="connsiteY79-160" fmla="*/ 36401 h 1501786"/>
                <a:gd name="connsiteX80-161" fmla="*/ 703384 w 3587294"/>
                <a:gd name="connsiteY80-162" fmla="*/ 1232 h 1501786"/>
                <a:gd name="connsiteX81-163" fmla="*/ 679938 w 3587294"/>
                <a:gd name="connsiteY81-164" fmla="*/ 12955 h 1501786"/>
                <a:gd name="connsiteX0-165" fmla="*/ 679938 w 3587294"/>
                <a:gd name="connsiteY0-166" fmla="*/ 12955 h 1501786"/>
                <a:gd name="connsiteX1-167" fmla="*/ 621323 w 3587294"/>
                <a:gd name="connsiteY1-168" fmla="*/ 48124 h 1501786"/>
                <a:gd name="connsiteX2-169" fmla="*/ 550984 w 3587294"/>
                <a:gd name="connsiteY2-170" fmla="*/ 95017 h 1501786"/>
                <a:gd name="connsiteX3-171" fmla="*/ 504092 w 3587294"/>
                <a:gd name="connsiteY3-172" fmla="*/ 118463 h 1501786"/>
                <a:gd name="connsiteX4-173" fmla="*/ 480646 w 3587294"/>
                <a:gd name="connsiteY4-174" fmla="*/ 329478 h 1501786"/>
                <a:gd name="connsiteX5-175" fmla="*/ 468923 w 3587294"/>
                <a:gd name="connsiteY5-176" fmla="*/ 376371 h 1501786"/>
                <a:gd name="connsiteX6-177" fmla="*/ 410307 w 3587294"/>
                <a:gd name="connsiteY6-178" fmla="*/ 423263 h 1501786"/>
                <a:gd name="connsiteX7-179" fmla="*/ 386861 w 3587294"/>
                <a:gd name="connsiteY7-180" fmla="*/ 458432 h 1501786"/>
                <a:gd name="connsiteX8-181" fmla="*/ 375138 w 3587294"/>
                <a:gd name="connsiteY8-182" fmla="*/ 517048 h 1501786"/>
                <a:gd name="connsiteX9-183" fmla="*/ 363415 w 3587294"/>
                <a:gd name="connsiteY9-184" fmla="*/ 610832 h 1501786"/>
                <a:gd name="connsiteX10-185" fmla="*/ 328246 w 3587294"/>
                <a:gd name="connsiteY10-186" fmla="*/ 646001 h 1501786"/>
                <a:gd name="connsiteX11-187" fmla="*/ 316523 w 3587294"/>
                <a:gd name="connsiteY11-188" fmla="*/ 681171 h 1501786"/>
                <a:gd name="connsiteX12-189" fmla="*/ 257907 w 3587294"/>
                <a:gd name="connsiteY12-190" fmla="*/ 716340 h 1501786"/>
                <a:gd name="connsiteX13-191" fmla="*/ 211015 w 3587294"/>
                <a:gd name="connsiteY13-192" fmla="*/ 786678 h 1501786"/>
                <a:gd name="connsiteX14-193" fmla="*/ 199292 w 3587294"/>
                <a:gd name="connsiteY14-194" fmla="*/ 821848 h 1501786"/>
                <a:gd name="connsiteX15-195" fmla="*/ 187569 w 3587294"/>
                <a:gd name="connsiteY15-196" fmla="*/ 880463 h 1501786"/>
                <a:gd name="connsiteX16-197" fmla="*/ 152400 w 3587294"/>
                <a:gd name="connsiteY16-198" fmla="*/ 915632 h 1501786"/>
                <a:gd name="connsiteX17-199" fmla="*/ 117230 w 3587294"/>
                <a:gd name="connsiteY17-200" fmla="*/ 974248 h 1501786"/>
                <a:gd name="connsiteX18-201" fmla="*/ 105507 w 3587294"/>
                <a:gd name="connsiteY18-202" fmla="*/ 1009417 h 1501786"/>
                <a:gd name="connsiteX19-203" fmla="*/ 82061 w 3587294"/>
                <a:gd name="connsiteY19-204" fmla="*/ 1044586 h 1501786"/>
                <a:gd name="connsiteX20-205" fmla="*/ 58615 w 3587294"/>
                <a:gd name="connsiteY20-206" fmla="*/ 1091478 h 1501786"/>
                <a:gd name="connsiteX21-207" fmla="*/ 46892 w 3587294"/>
                <a:gd name="connsiteY21-208" fmla="*/ 1138371 h 1501786"/>
                <a:gd name="connsiteX22-209" fmla="*/ 23446 w 3587294"/>
                <a:gd name="connsiteY22-210" fmla="*/ 1290771 h 1501786"/>
                <a:gd name="connsiteX23-211" fmla="*/ 0 w 3587294"/>
                <a:gd name="connsiteY23-212" fmla="*/ 1325940 h 1501786"/>
                <a:gd name="connsiteX24-213" fmla="*/ 11723 w 3587294"/>
                <a:gd name="connsiteY24-214" fmla="*/ 1466617 h 1501786"/>
                <a:gd name="connsiteX25-215" fmla="*/ 46892 w 3587294"/>
                <a:gd name="connsiteY25-216" fmla="*/ 1454894 h 1501786"/>
                <a:gd name="connsiteX26-217" fmla="*/ 82061 w 3587294"/>
                <a:gd name="connsiteY26-218" fmla="*/ 1431448 h 1501786"/>
                <a:gd name="connsiteX27-219" fmla="*/ 199292 w 3587294"/>
                <a:gd name="connsiteY27-220" fmla="*/ 1419724 h 1501786"/>
                <a:gd name="connsiteX28-221" fmla="*/ 257907 w 3587294"/>
                <a:gd name="connsiteY28-222" fmla="*/ 1408001 h 1501786"/>
                <a:gd name="connsiteX29-223" fmla="*/ 293076 w 3587294"/>
                <a:gd name="connsiteY29-224" fmla="*/ 1396278 h 1501786"/>
                <a:gd name="connsiteX30-225" fmla="*/ 539261 w 3587294"/>
                <a:gd name="connsiteY30-226" fmla="*/ 1384555 h 1501786"/>
                <a:gd name="connsiteX31-227" fmla="*/ 738553 w 3587294"/>
                <a:gd name="connsiteY31-228" fmla="*/ 1396278 h 1501786"/>
                <a:gd name="connsiteX32-229" fmla="*/ 773723 w 3587294"/>
                <a:gd name="connsiteY32-230" fmla="*/ 1408001 h 1501786"/>
                <a:gd name="connsiteX33-231" fmla="*/ 867507 w 3587294"/>
                <a:gd name="connsiteY33-232" fmla="*/ 1431448 h 1501786"/>
                <a:gd name="connsiteX34-233" fmla="*/ 996461 w 3587294"/>
                <a:gd name="connsiteY34-234" fmla="*/ 1443171 h 1501786"/>
                <a:gd name="connsiteX35-235" fmla="*/ 1113692 w 3587294"/>
                <a:gd name="connsiteY35-236" fmla="*/ 1466617 h 1501786"/>
                <a:gd name="connsiteX36-237" fmla="*/ 1195753 w 3587294"/>
                <a:gd name="connsiteY36-238" fmla="*/ 1478340 h 1501786"/>
                <a:gd name="connsiteX37-239" fmla="*/ 1242646 w 3587294"/>
                <a:gd name="connsiteY37-240" fmla="*/ 1490063 h 1501786"/>
                <a:gd name="connsiteX38-241" fmla="*/ 1477107 w 3587294"/>
                <a:gd name="connsiteY38-242" fmla="*/ 1501786 h 1501786"/>
                <a:gd name="connsiteX39-243" fmla="*/ 2754923 w 3587294"/>
                <a:gd name="connsiteY39-244" fmla="*/ 1490063 h 1501786"/>
                <a:gd name="connsiteX40-245" fmla="*/ 2848707 w 3587294"/>
                <a:gd name="connsiteY40-246" fmla="*/ 1478340 h 1501786"/>
                <a:gd name="connsiteX41-247" fmla="*/ 2895600 w 3587294"/>
                <a:gd name="connsiteY41-248" fmla="*/ 1466617 h 1501786"/>
                <a:gd name="connsiteX42-249" fmla="*/ 2954215 w 3587294"/>
                <a:gd name="connsiteY42-250" fmla="*/ 1454894 h 1501786"/>
                <a:gd name="connsiteX43-251" fmla="*/ 2989384 w 3587294"/>
                <a:gd name="connsiteY43-252" fmla="*/ 1431448 h 1501786"/>
                <a:gd name="connsiteX44-253" fmla="*/ 3036276 w 3587294"/>
                <a:gd name="connsiteY44-254" fmla="*/ 1419724 h 1501786"/>
                <a:gd name="connsiteX45-255" fmla="*/ 3106615 w 3587294"/>
                <a:gd name="connsiteY45-256" fmla="*/ 1396278 h 1501786"/>
                <a:gd name="connsiteX46-257" fmla="*/ 3141784 w 3587294"/>
                <a:gd name="connsiteY46-258" fmla="*/ 1384555 h 1501786"/>
                <a:gd name="connsiteX47-259" fmla="*/ 3200400 w 3587294"/>
                <a:gd name="connsiteY47-260" fmla="*/ 1361109 h 1501786"/>
                <a:gd name="connsiteX48-261" fmla="*/ 3406424 w 3587294"/>
                <a:gd name="connsiteY48-262" fmla="*/ 1400721 h 1501786"/>
                <a:gd name="connsiteX49-263" fmla="*/ 3507079 w 3587294"/>
                <a:gd name="connsiteY49-264" fmla="*/ 1422875 h 1501786"/>
                <a:gd name="connsiteX50-265" fmla="*/ 3481753 w 3587294"/>
                <a:gd name="connsiteY50-266" fmla="*/ 1314217 h 1501786"/>
                <a:gd name="connsiteX51-267" fmla="*/ 3505200 w 3587294"/>
                <a:gd name="connsiteY51-268" fmla="*/ 1290771 h 1501786"/>
                <a:gd name="connsiteX52-269" fmla="*/ 3540369 w 3587294"/>
                <a:gd name="connsiteY52-270" fmla="*/ 1267324 h 1501786"/>
                <a:gd name="connsiteX53-271" fmla="*/ 3587261 w 3587294"/>
                <a:gd name="connsiteY53-272" fmla="*/ 1196986 h 1501786"/>
                <a:gd name="connsiteX54-273" fmla="*/ 3575538 w 3587294"/>
                <a:gd name="connsiteY54-274" fmla="*/ 927355 h 1501786"/>
                <a:gd name="connsiteX55-275" fmla="*/ 3552092 w 3587294"/>
                <a:gd name="connsiteY55-276" fmla="*/ 798401 h 1501786"/>
                <a:gd name="connsiteX56-277" fmla="*/ 3540369 w 3587294"/>
                <a:gd name="connsiteY56-278" fmla="*/ 716340 h 1501786"/>
                <a:gd name="connsiteX57-279" fmla="*/ 3528646 w 3587294"/>
                <a:gd name="connsiteY57-280" fmla="*/ 599109 h 1501786"/>
                <a:gd name="connsiteX58-281" fmla="*/ 3516923 w 3587294"/>
                <a:gd name="connsiteY58-282" fmla="*/ 540494 h 1501786"/>
                <a:gd name="connsiteX59-283" fmla="*/ 3481753 w 3587294"/>
                <a:gd name="connsiteY59-284" fmla="*/ 505324 h 1501786"/>
                <a:gd name="connsiteX60-285" fmla="*/ 3470030 w 3587294"/>
                <a:gd name="connsiteY60-286" fmla="*/ 470155 h 1501786"/>
                <a:gd name="connsiteX61-287" fmla="*/ 3387969 w 3587294"/>
                <a:gd name="connsiteY61-288" fmla="*/ 364648 h 1501786"/>
                <a:gd name="connsiteX62-289" fmla="*/ 3341076 w 3587294"/>
                <a:gd name="connsiteY62-290" fmla="*/ 341201 h 1501786"/>
                <a:gd name="connsiteX63-291" fmla="*/ 3294184 w 3587294"/>
                <a:gd name="connsiteY63-292" fmla="*/ 329478 h 1501786"/>
                <a:gd name="connsiteX64-293" fmla="*/ 2836984 w 3587294"/>
                <a:gd name="connsiteY64-294" fmla="*/ 294309 h 1501786"/>
                <a:gd name="connsiteX65-295" fmla="*/ 2719753 w 3587294"/>
                <a:gd name="connsiteY65-296" fmla="*/ 282586 h 1501786"/>
                <a:gd name="connsiteX66-297" fmla="*/ 2661138 w 3587294"/>
                <a:gd name="connsiteY66-298" fmla="*/ 270863 h 1501786"/>
                <a:gd name="connsiteX67-299" fmla="*/ 2625969 w 3587294"/>
                <a:gd name="connsiteY67-300" fmla="*/ 259140 h 1501786"/>
                <a:gd name="connsiteX68-301" fmla="*/ 2461846 w 3587294"/>
                <a:gd name="connsiteY68-302" fmla="*/ 235694 h 1501786"/>
                <a:gd name="connsiteX69-303" fmla="*/ 2321169 w 3587294"/>
                <a:gd name="connsiteY69-304" fmla="*/ 200524 h 1501786"/>
                <a:gd name="connsiteX70-305" fmla="*/ 2227384 w 3587294"/>
                <a:gd name="connsiteY70-306" fmla="*/ 177078 h 1501786"/>
                <a:gd name="connsiteX71-307" fmla="*/ 2192215 w 3587294"/>
                <a:gd name="connsiteY71-308" fmla="*/ 165355 h 1501786"/>
                <a:gd name="connsiteX72-309" fmla="*/ 2074984 w 3587294"/>
                <a:gd name="connsiteY72-310" fmla="*/ 153632 h 1501786"/>
                <a:gd name="connsiteX73-311" fmla="*/ 1934307 w 3587294"/>
                <a:gd name="connsiteY73-312" fmla="*/ 118463 h 1501786"/>
                <a:gd name="connsiteX74-313" fmla="*/ 1793630 w 3587294"/>
                <a:gd name="connsiteY74-314" fmla="*/ 95017 h 1501786"/>
                <a:gd name="connsiteX75-315" fmla="*/ 1430215 w 3587294"/>
                <a:gd name="connsiteY75-316" fmla="*/ 83294 h 1501786"/>
                <a:gd name="connsiteX76-317" fmla="*/ 1230923 w 3587294"/>
                <a:gd name="connsiteY76-318" fmla="*/ 71571 h 1501786"/>
                <a:gd name="connsiteX77-319" fmla="*/ 1113692 w 3587294"/>
                <a:gd name="connsiteY77-320" fmla="*/ 59848 h 1501786"/>
                <a:gd name="connsiteX78-321" fmla="*/ 773723 w 3587294"/>
                <a:gd name="connsiteY78-322" fmla="*/ 48124 h 1501786"/>
                <a:gd name="connsiteX79-323" fmla="*/ 738553 w 3587294"/>
                <a:gd name="connsiteY79-324" fmla="*/ 36401 h 1501786"/>
                <a:gd name="connsiteX80-325" fmla="*/ 703384 w 3587294"/>
                <a:gd name="connsiteY80-326" fmla="*/ 1232 h 1501786"/>
                <a:gd name="connsiteX81-327" fmla="*/ 679938 w 3587294"/>
                <a:gd name="connsiteY81-328" fmla="*/ 12955 h 1501786"/>
                <a:gd name="connsiteX0-329" fmla="*/ 679938 w 3667504"/>
                <a:gd name="connsiteY0-330" fmla="*/ 12955 h 1501786"/>
                <a:gd name="connsiteX1-331" fmla="*/ 621323 w 3667504"/>
                <a:gd name="connsiteY1-332" fmla="*/ 48124 h 1501786"/>
                <a:gd name="connsiteX2-333" fmla="*/ 550984 w 3667504"/>
                <a:gd name="connsiteY2-334" fmla="*/ 95017 h 1501786"/>
                <a:gd name="connsiteX3-335" fmla="*/ 504092 w 3667504"/>
                <a:gd name="connsiteY3-336" fmla="*/ 118463 h 1501786"/>
                <a:gd name="connsiteX4-337" fmla="*/ 480646 w 3667504"/>
                <a:gd name="connsiteY4-338" fmla="*/ 329478 h 1501786"/>
                <a:gd name="connsiteX5-339" fmla="*/ 468923 w 3667504"/>
                <a:gd name="connsiteY5-340" fmla="*/ 376371 h 1501786"/>
                <a:gd name="connsiteX6-341" fmla="*/ 410307 w 3667504"/>
                <a:gd name="connsiteY6-342" fmla="*/ 423263 h 1501786"/>
                <a:gd name="connsiteX7-343" fmla="*/ 386861 w 3667504"/>
                <a:gd name="connsiteY7-344" fmla="*/ 458432 h 1501786"/>
                <a:gd name="connsiteX8-345" fmla="*/ 375138 w 3667504"/>
                <a:gd name="connsiteY8-346" fmla="*/ 517048 h 1501786"/>
                <a:gd name="connsiteX9-347" fmla="*/ 363415 w 3667504"/>
                <a:gd name="connsiteY9-348" fmla="*/ 610832 h 1501786"/>
                <a:gd name="connsiteX10-349" fmla="*/ 328246 w 3667504"/>
                <a:gd name="connsiteY10-350" fmla="*/ 646001 h 1501786"/>
                <a:gd name="connsiteX11-351" fmla="*/ 316523 w 3667504"/>
                <a:gd name="connsiteY11-352" fmla="*/ 681171 h 1501786"/>
                <a:gd name="connsiteX12-353" fmla="*/ 257907 w 3667504"/>
                <a:gd name="connsiteY12-354" fmla="*/ 716340 h 1501786"/>
                <a:gd name="connsiteX13-355" fmla="*/ 211015 w 3667504"/>
                <a:gd name="connsiteY13-356" fmla="*/ 786678 h 1501786"/>
                <a:gd name="connsiteX14-357" fmla="*/ 199292 w 3667504"/>
                <a:gd name="connsiteY14-358" fmla="*/ 821848 h 1501786"/>
                <a:gd name="connsiteX15-359" fmla="*/ 187569 w 3667504"/>
                <a:gd name="connsiteY15-360" fmla="*/ 880463 h 1501786"/>
                <a:gd name="connsiteX16-361" fmla="*/ 152400 w 3667504"/>
                <a:gd name="connsiteY16-362" fmla="*/ 915632 h 1501786"/>
                <a:gd name="connsiteX17-363" fmla="*/ 117230 w 3667504"/>
                <a:gd name="connsiteY17-364" fmla="*/ 974248 h 1501786"/>
                <a:gd name="connsiteX18-365" fmla="*/ 105507 w 3667504"/>
                <a:gd name="connsiteY18-366" fmla="*/ 1009417 h 1501786"/>
                <a:gd name="connsiteX19-367" fmla="*/ 82061 w 3667504"/>
                <a:gd name="connsiteY19-368" fmla="*/ 1044586 h 1501786"/>
                <a:gd name="connsiteX20-369" fmla="*/ 58615 w 3667504"/>
                <a:gd name="connsiteY20-370" fmla="*/ 1091478 h 1501786"/>
                <a:gd name="connsiteX21-371" fmla="*/ 46892 w 3667504"/>
                <a:gd name="connsiteY21-372" fmla="*/ 1138371 h 1501786"/>
                <a:gd name="connsiteX22-373" fmla="*/ 23446 w 3667504"/>
                <a:gd name="connsiteY22-374" fmla="*/ 1290771 h 1501786"/>
                <a:gd name="connsiteX23-375" fmla="*/ 0 w 3667504"/>
                <a:gd name="connsiteY23-376" fmla="*/ 1325940 h 1501786"/>
                <a:gd name="connsiteX24-377" fmla="*/ 11723 w 3667504"/>
                <a:gd name="connsiteY24-378" fmla="*/ 1466617 h 1501786"/>
                <a:gd name="connsiteX25-379" fmla="*/ 46892 w 3667504"/>
                <a:gd name="connsiteY25-380" fmla="*/ 1454894 h 1501786"/>
                <a:gd name="connsiteX26-381" fmla="*/ 82061 w 3667504"/>
                <a:gd name="connsiteY26-382" fmla="*/ 1431448 h 1501786"/>
                <a:gd name="connsiteX27-383" fmla="*/ 199292 w 3667504"/>
                <a:gd name="connsiteY27-384" fmla="*/ 1419724 h 1501786"/>
                <a:gd name="connsiteX28-385" fmla="*/ 257907 w 3667504"/>
                <a:gd name="connsiteY28-386" fmla="*/ 1408001 h 1501786"/>
                <a:gd name="connsiteX29-387" fmla="*/ 293076 w 3667504"/>
                <a:gd name="connsiteY29-388" fmla="*/ 1396278 h 1501786"/>
                <a:gd name="connsiteX30-389" fmla="*/ 539261 w 3667504"/>
                <a:gd name="connsiteY30-390" fmla="*/ 1384555 h 1501786"/>
                <a:gd name="connsiteX31-391" fmla="*/ 738553 w 3667504"/>
                <a:gd name="connsiteY31-392" fmla="*/ 1396278 h 1501786"/>
                <a:gd name="connsiteX32-393" fmla="*/ 773723 w 3667504"/>
                <a:gd name="connsiteY32-394" fmla="*/ 1408001 h 1501786"/>
                <a:gd name="connsiteX33-395" fmla="*/ 867507 w 3667504"/>
                <a:gd name="connsiteY33-396" fmla="*/ 1431448 h 1501786"/>
                <a:gd name="connsiteX34-397" fmla="*/ 996461 w 3667504"/>
                <a:gd name="connsiteY34-398" fmla="*/ 1443171 h 1501786"/>
                <a:gd name="connsiteX35-399" fmla="*/ 1113692 w 3667504"/>
                <a:gd name="connsiteY35-400" fmla="*/ 1466617 h 1501786"/>
                <a:gd name="connsiteX36-401" fmla="*/ 1195753 w 3667504"/>
                <a:gd name="connsiteY36-402" fmla="*/ 1478340 h 1501786"/>
                <a:gd name="connsiteX37-403" fmla="*/ 1242646 w 3667504"/>
                <a:gd name="connsiteY37-404" fmla="*/ 1490063 h 1501786"/>
                <a:gd name="connsiteX38-405" fmla="*/ 1477107 w 3667504"/>
                <a:gd name="connsiteY38-406" fmla="*/ 1501786 h 1501786"/>
                <a:gd name="connsiteX39-407" fmla="*/ 2754923 w 3667504"/>
                <a:gd name="connsiteY39-408" fmla="*/ 1490063 h 1501786"/>
                <a:gd name="connsiteX40-409" fmla="*/ 2848707 w 3667504"/>
                <a:gd name="connsiteY40-410" fmla="*/ 1478340 h 1501786"/>
                <a:gd name="connsiteX41-411" fmla="*/ 2895600 w 3667504"/>
                <a:gd name="connsiteY41-412" fmla="*/ 1466617 h 1501786"/>
                <a:gd name="connsiteX42-413" fmla="*/ 2954215 w 3667504"/>
                <a:gd name="connsiteY42-414" fmla="*/ 1454894 h 1501786"/>
                <a:gd name="connsiteX43-415" fmla="*/ 2989384 w 3667504"/>
                <a:gd name="connsiteY43-416" fmla="*/ 1431448 h 1501786"/>
                <a:gd name="connsiteX44-417" fmla="*/ 3036276 w 3667504"/>
                <a:gd name="connsiteY44-418" fmla="*/ 1419724 h 1501786"/>
                <a:gd name="connsiteX45-419" fmla="*/ 3106615 w 3667504"/>
                <a:gd name="connsiteY45-420" fmla="*/ 1396278 h 1501786"/>
                <a:gd name="connsiteX46-421" fmla="*/ 3141784 w 3667504"/>
                <a:gd name="connsiteY46-422" fmla="*/ 1384555 h 1501786"/>
                <a:gd name="connsiteX47-423" fmla="*/ 3200400 w 3667504"/>
                <a:gd name="connsiteY47-424" fmla="*/ 1361109 h 1501786"/>
                <a:gd name="connsiteX48-425" fmla="*/ 3406424 w 3667504"/>
                <a:gd name="connsiteY48-426" fmla="*/ 1400721 h 1501786"/>
                <a:gd name="connsiteX49-427" fmla="*/ 3507079 w 3667504"/>
                <a:gd name="connsiteY49-428" fmla="*/ 1422875 h 1501786"/>
                <a:gd name="connsiteX50-429" fmla="*/ 3481753 w 3667504"/>
                <a:gd name="connsiteY50-430" fmla="*/ 1314217 h 1501786"/>
                <a:gd name="connsiteX51-431" fmla="*/ 3666924 w 3667504"/>
                <a:gd name="connsiteY51-432" fmla="*/ 1411337 h 1501786"/>
                <a:gd name="connsiteX52-433" fmla="*/ 3540369 w 3667504"/>
                <a:gd name="connsiteY52-434" fmla="*/ 1267324 h 1501786"/>
                <a:gd name="connsiteX53-435" fmla="*/ 3587261 w 3667504"/>
                <a:gd name="connsiteY53-436" fmla="*/ 1196986 h 1501786"/>
                <a:gd name="connsiteX54-437" fmla="*/ 3575538 w 3667504"/>
                <a:gd name="connsiteY54-438" fmla="*/ 927355 h 1501786"/>
                <a:gd name="connsiteX55-439" fmla="*/ 3552092 w 3667504"/>
                <a:gd name="connsiteY55-440" fmla="*/ 798401 h 1501786"/>
                <a:gd name="connsiteX56-441" fmla="*/ 3540369 w 3667504"/>
                <a:gd name="connsiteY56-442" fmla="*/ 716340 h 1501786"/>
                <a:gd name="connsiteX57-443" fmla="*/ 3528646 w 3667504"/>
                <a:gd name="connsiteY57-444" fmla="*/ 599109 h 1501786"/>
                <a:gd name="connsiteX58-445" fmla="*/ 3516923 w 3667504"/>
                <a:gd name="connsiteY58-446" fmla="*/ 540494 h 1501786"/>
                <a:gd name="connsiteX59-447" fmla="*/ 3481753 w 3667504"/>
                <a:gd name="connsiteY59-448" fmla="*/ 505324 h 1501786"/>
                <a:gd name="connsiteX60-449" fmla="*/ 3470030 w 3667504"/>
                <a:gd name="connsiteY60-450" fmla="*/ 470155 h 1501786"/>
                <a:gd name="connsiteX61-451" fmla="*/ 3387969 w 3667504"/>
                <a:gd name="connsiteY61-452" fmla="*/ 364648 h 1501786"/>
                <a:gd name="connsiteX62-453" fmla="*/ 3341076 w 3667504"/>
                <a:gd name="connsiteY62-454" fmla="*/ 341201 h 1501786"/>
                <a:gd name="connsiteX63-455" fmla="*/ 3294184 w 3667504"/>
                <a:gd name="connsiteY63-456" fmla="*/ 329478 h 1501786"/>
                <a:gd name="connsiteX64-457" fmla="*/ 2836984 w 3667504"/>
                <a:gd name="connsiteY64-458" fmla="*/ 294309 h 1501786"/>
                <a:gd name="connsiteX65-459" fmla="*/ 2719753 w 3667504"/>
                <a:gd name="connsiteY65-460" fmla="*/ 282586 h 1501786"/>
                <a:gd name="connsiteX66-461" fmla="*/ 2661138 w 3667504"/>
                <a:gd name="connsiteY66-462" fmla="*/ 270863 h 1501786"/>
                <a:gd name="connsiteX67-463" fmla="*/ 2625969 w 3667504"/>
                <a:gd name="connsiteY67-464" fmla="*/ 259140 h 1501786"/>
                <a:gd name="connsiteX68-465" fmla="*/ 2461846 w 3667504"/>
                <a:gd name="connsiteY68-466" fmla="*/ 235694 h 1501786"/>
                <a:gd name="connsiteX69-467" fmla="*/ 2321169 w 3667504"/>
                <a:gd name="connsiteY69-468" fmla="*/ 200524 h 1501786"/>
                <a:gd name="connsiteX70-469" fmla="*/ 2227384 w 3667504"/>
                <a:gd name="connsiteY70-470" fmla="*/ 177078 h 1501786"/>
                <a:gd name="connsiteX71-471" fmla="*/ 2192215 w 3667504"/>
                <a:gd name="connsiteY71-472" fmla="*/ 165355 h 1501786"/>
                <a:gd name="connsiteX72-473" fmla="*/ 2074984 w 3667504"/>
                <a:gd name="connsiteY72-474" fmla="*/ 153632 h 1501786"/>
                <a:gd name="connsiteX73-475" fmla="*/ 1934307 w 3667504"/>
                <a:gd name="connsiteY73-476" fmla="*/ 118463 h 1501786"/>
                <a:gd name="connsiteX74-477" fmla="*/ 1793630 w 3667504"/>
                <a:gd name="connsiteY74-478" fmla="*/ 95017 h 1501786"/>
                <a:gd name="connsiteX75-479" fmla="*/ 1430215 w 3667504"/>
                <a:gd name="connsiteY75-480" fmla="*/ 83294 h 1501786"/>
                <a:gd name="connsiteX76-481" fmla="*/ 1230923 w 3667504"/>
                <a:gd name="connsiteY76-482" fmla="*/ 71571 h 1501786"/>
                <a:gd name="connsiteX77-483" fmla="*/ 1113692 w 3667504"/>
                <a:gd name="connsiteY77-484" fmla="*/ 59848 h 1501786"/>
                <a:gd name="connsiteX78-485" fmla="*/ 773723 w 3667504"/>
                <a:gd name="connsiteY78-486" fmla="*/ 48124 h 1501786"/>
                <a:gd name="connsiteX79-487" fmla="*/ 738553 w 3667504"/>
                <a:gd name="connsiteY79-488" fmla="*/ 36401 h 1501786"/>
                <a:gd name="connsiteX80-489" fmla="*/ 703384 w 3667504"/>
                <a:gd name="connsiteY80-490" fmla="*/ 1232 h 1501786"/>
                <a:gd name="connsiteX81-491" fmla="*/ 679938 w 3667504"/>
                <a:gd name="connsiteY81-492" fmla="*/ 12955 h 1501786"/>
                <a:gd name="connsiteX0-493" fmla="*/ 679938 w 3667285"/>
                <a:gd name="connsiteY0-494" fmla="*/ 12955 h 1501786"/>
                <a:gd name="connsiteX1-495" fmla="*/ 621323 w 3667285"/>
                <a:gd name="connsiteY1-496" fmla="*/ 48124 h 1501786"/>
                <a:gd name="connsiteX2-497" fmla="*/ 550984 w 3667285"/>
                <a:gd name="connsiteY2-498" fmla="*/ 95017 h 1501786"/>
                <a:gd name="connsiteX3-499" fmla="*/ 504092 w 3667285"/>
                <a:gd name="connsiteY3-500" fmla="*/ 118463 h 1501786"/>
                <a:gd name="connsiteX4-501" fmla="*/ 480646 w 3667285"/>
                <a:gd name="connsiteY4-502" fmla="*/ 329478 h 1501786"/>
                <a:gd name="connsiteX5-503" fmla="*/ 468923 w 3667285"/>
                <a:gd name="connsiteY5-504" fmla="*/ 376371 h 1501786"/>
                <a:gd name="connsiteX6-505" fmla="*/ 410307 w 3667285"/>
                <a:gd name="connsiteY6-506" fmla="*/ 423263 h 1501786"/>
                <a:gd name="connsiteX7-507" fmla="*/ 386861 w 3667285"/>
                <a:gd name="connsiteY7-508" fmla="*/ 458432 h 1501786"/>
                <a:gd name="connsiteX8-509" fmla="*/ 375138 w 3667285"/>
                <a:gd name="connsiteY8-510" fmla="*/ 517048 h 1501786"/>
                <a:gd name="connsiteX9-511" fmla="*/ 363415 w 3667285"/>
                <a:gd name="connsiteY9-512" fmla="*/ 610832 h 1501786"/>
                <a:gd name="connsiteX10-513" fmla="*/ 328246 w 3667285"/>
                <a:gd name="connsiteY10-514" fmla="*/ 646001 h 1501786"/>
                <a:gd name="connsiteX11-515" fmla="*/ 316523 w 3667285"/>
                <a:gd name="connsiteY11-516" fmla="*/ 681171 h 1501786"/>
                <a:gd name="connsiteX12-517" fmla="*/ 257907 w 3667285"/>
                <a:gd name="connsiteY12-518" fmla="*/ 716340 h 1501786"/>
                <a:gd name="connsiteX13-519" fmla="*/ 211015 w 3667285"/>
                <a:gd name="connsiteY13-520" fmla="*/ 786678 h 1501786"/>
                <a:gd name="connsiteX14-521" fmla="*/ 199292 w 3667285"/>
                <a:gd name="connsiteY14-522" fmla="*/ 821848 h 1501786"/>
                <a:gd name="connsiteX15-523" fmla="*/ 187569 w 3667285"/>
                <a:gd name="connsiteY15-524" fmla="*/ 880463 h 1501786"/>
                <a:gd name="connsiteX16-525" fmla="*/ 152400 w 3667285"/>
                <a:gd name="connsiteY16-526" fmla="*/ 915632 h 1501786"/>
                <a:gd name="connsiteX17-527" fmla="*/ 117230 w 3667285"/>
                <a:gd name="connsiteY17-528" fmla="*/ 974248 h 1501786"/>
                <a:gd name="connsiteX18-529" fmla="*/ 105507 w 3667285"/>
                <a:gd name="connsiteY18-530" fmla="*/ 1009417 h 1501786"/>
                <a:gd name="connsiteX19-531" fmla="*/ 82061 w 3667285"/>
                <a:gd name="connsiteY19-532" fmla="*/ 1044586 h 1501786"/>
                <a:gd name="connsiteX20-533" fmla="*/ 58615 w 3667285"/>
                <a:gd name="connsiteY20-534" fmla="*/ 1091478 h 1501786"/>
                <a:gd name="connsiteX21-535" fmla="*/ 46892 w 3667285"/>
                <a:gd name="connsiteY21-536" fmla="*/ 1138371 h 1501786"/>
                <a:gd name="connsiteX22-537" fmla="*/ 23446 w 3667285"/>
                <a:gd name="connsiteY22-538" fmla="*/ 1290771 h 1501786"/>
                <a:gd name="connsiteX23-539" fmla="*/ 0 w 3667285"/>
                <a:gd name="connsiteY23-540" fmla="*/ 1325940 h 1501786"/>
                <a:gd name="connsiteX24-541" fmla="*/ 11723 w 3667285"/>
                <a:gd name="connsiteY24-542" fmla="*/ 1466617 h 1501786"/>
                <a:gd name="connsiteX25-543" fmla="*/ 46892 w 3667285"/>
                <a:gd name="connsiteY25-544" fmla="*/ 1454894 h 1501786"/>
                <a:gd name="connsiteX26-545" fmla="*/ 82061 w 3667285"/>
                <a:gd name="connsiteY26-546" fmla="*/ 1431448 h 1501786"/>
                <a:gd name="connsiteX27-547" fmla="*/ 199292 w 3667285"/>
                <a:gd name="connsiteY27-548" fmla="*/ 1419724 h 1501786"/>
                <a:gd name="connsiteX28-549" fmla="*/ 257907 w 3667285"/>
                <a:gd name="connsiteY28-550" fmla="*/ 1408001 h 1501786"/>
                <a:gd name="connsiteX29-551" fmla="*/ 293076 w 3667285"/>
                <a:gd name="connsiteY29-552" fmla="*/ 1396278 h 1501786"/>
                <a:gd name="connsiteX30-553" fmla="*/ 539261 w 3667285"/>
                <a:gd name="connsiteY30-554" fmla="*/ 1384555 h 1501786"/>
                <a:gd name="connsiteX31-555" fmla="*/ 738553 w 3667285"/>
                <a:gd name="connsiteY31-556" fmla="*/ 1396278 h 1501786"/>
                <a:gd name="connsiteX32-557" fmla="*/ 773723 w 3667285"/>
                <a:gd name="connsiteY32-558" fmla="*/ 1408001 h 1501786"/>
                <a:gd name="connsiteX33-559" fmla="*/ 867507 w 3667285"/>
                <a:gd name="connsiteY33-560" fmla="*/ 1431448 h 1501786"/>
                <a:gd name="connsiteX34-561" fmla="*/ 996461 w 3667285"/>
                <a:gd name="connsiteY34-562" fmla="*/ 1443171 h 1501786"/>
                <a:gd name="connsiteX35-563" fmla="*/ 1113692 w 3667285"/>
                <a:gd name="connsiteY35-564" fmla="*/ 1466617 h 1501786"/>
                <a:gd name="connsiteX36-565" fmla="*/ 1195753 w 3667285"/>
                <a:gd name="connsiteY36-566" fmla="*/ 1478340 h 1501786"/>
                <a:gd name="connsiteX37-567" fmla="*/ 1242646 w 3667285"/>
                <a:gd name="connsiteY37-568" fmla="*/ 1490063 h 1501786"/>
                <a:gd name="connsiteX38-569" fmla="*/ 1477107 w 3667285"/>
                <a:gd name="connsiteY38-570" fmla="*/ 1501786 h 1501786"/>
                <a:gd name="connsiteX39-571" fmla="*/ 2754923 w 3667285"/>
                <a:gd name="connsiteY39-572" fmla="*/ 1490063 h 1501786"/>
                <a:gd name="connsiteX40-573" fmla="*/ 2848707 w 3667285"/>
                <a:gd name="connsiteY40-574" fmla="*/ 1478340 h 1501786"/>
                <a:gd name="connsiteX41-575" fmla="*/ 2895600 w 3667285"/>
                <a:gd name="connsiteY41-576" fmla="*/ 1466617 h 1501786"/>
                <a:gd name="connsiteX42-577" fmla="*/ 2954215 w 3667285"/>
                <a:gd name="connsiteY42-578" fmla="*/ 1454894 h 1501786"/>
                <a:gd name="connsiteX43-579" fmla="*/ 2989384 w 3667285"/>
                <a:gd name="connsiteY43-580" fmla="*/ 1431448 h 1501786"/>
                <a:gd name="connsiteX44-581" fmla="*/ 3036276 w 3667285"/>
                <a:gd name="connsiteY44-582" fmla="*/ 1419724 h 1501786"/>
                <a:gd name="connsiteX45-583" fmla="*/ 3106615 w 3667285"/>
                <a:gd name="connsiteY45-584" fmla="*/ 1396278 h 1501786"/>
                <a:gd name="connsiteX46-585" fmla="*/ 3141784 w 3667285"/>
                <a:gd name="connsiteY46-586" fmla="*/ 1384555 h 1501786"/>
                <a:gd name="connsiteX47-587" fmla="*/ 3200400 w 3667285"/>
                <a:gd name="connsiteY47-588" fmla="*/ 1361109 h 1501786"/>
                <a:gd name="connsiteX48-589" fmla="*/ 3406424 w 3667285"/>
                <a:gd name="connsiteY48-590" fmla="*/ 1400721 h 1501786"/>
                <a:gd name="connsiteX49-591" fmla="*/ 3507079 w 3667285"/>
                <a:gd name="connsiteY49-592" fmla="*/ 1422875 h 1501786"/>
                <a:gd name="connsiteX50-593" fmla="*/ 3576278 w 3667285"/>
                <a:gd name="connsiteY50-594" fmla="*/ 1431649 h 1501786"/>
                <a:gd name="connsiteX51-595" fmla="*/ 3666924 w 3667285"/>
                <a:gd name="connsiteY51-596" fmla="*/ 1411337 h 1501786"/>
                <a:gd name="connsiteX52-597" fmla="*/ 3540369 w 3667285"/>
                <a:gd name="connsiteY52-598" fmla="*/ 1267324 h 1501786"/>
                <a:gd name="connsiteX53-599" fmla="*/ 3587261 w 3667285"/>
                <a:gd name="connsiteY53-600" fmla="*/ 1196986 h 1501786"/>
                <a:gd name="connsiteX54-601" fmla="*/ 3575538 w 3667285"/>
                <a:gd name="connsiteY54-602" fmla="*/ 927355 h 1501786"/>
                <a:gd name="connsiteX55-603" fmla="*/ 3552092 w 3667285"/>
                <a:gd name="connsiteY55-604" fmla="*/ 798401 h 1501786"/>
                <a:gd name="connsiteX56-605" fmla="*/ 3540369 w 3667285"/>
                <a:gd name="connsiteY56-606" fmla="*/ 716340 h 1501786"/>
                <a:gd name="connsiteX57-607" fmla="*/ 3528646 w 3667285"/>
                <a:gd name="connsiteY57-608" fmla="*/ 599109 h 1501786"/>
                <a:gd name="connsiteX58-609" fmla="*/ 3516923 w 3667285"/>
                <a:gd name="connsiteY58-610" fmla="*/ 540494 h 1501786"/>
                <a:gd name="connsiteX59-611" fmla="*/ 3481753 w 3667285"/>
                <a:gd name="connsiteY59-612" fmla="*/ 505324 h 1501786"/>
                <a:gd name="connsiteX60-613" fmla="*/ 3470030 w 3667285"/>
                <a:gd name="connsiteY60-614" fmla="*/ 470155 h 1501786"/>
                <a:gd name="connsiteX61-615" fmla="*/ 3387969 w 3667285"/>
                <a:gd name="connsiteY61-616" fmla="*/ 364648 h 1501786"/>
                <a:gd name="connsiteX62-617" fmla="*/ 3341076 w 3667285"/>
                <a:gd name="connsiteY62-618" fmla="*/ 341201 h 1501786"/>
                <a:gd name="connsiteX63-619" fmla="*/ 3294184 w 3667285"/>
                <a:gd name="connsiteY63-620" fmla="*/ 329478 h 1501786"/>
                <a:gd name="connsiteX64-621" fmla="*/ 2836984 w 3667285"/>
                <a:gd name="connsiteY64-622" fmla="*/ 294309 h 1501786"/>
                <a:gd name="connsiteX65-623" fmla="*/ 2719753 w 3667285"/>
                <a:gd name="connsiteY65-624" fmla="*/ 282586 h 1501786"/>
                <a:gd name="connsiteX66-625" fmla="*/ 2661138 w 3667285"/>
                <a:gd name="connsiteY66-626" fmla="*/ 270863 h 1501786"/>
                <a:gd name="connsiteX67-627" fmla="*/ 2625969 w 3667285"/>
                <a:gd name="connsiteY67-628" fmla="*/ 259140 h 1501786"/>
                <a:gd name="connsiteX68-629" fmla="*/ 2461846 w 3667285"/>
                <a:gd name="connsiteY68-630" fmla="*/ 235694 h 1501786"/>
                <a:gd name="connsiteX69-631" fmla="*/ 2321169 w 3667285"/>
                <a:gd name="connsiteY69-632" fmla="*/ 200524 h 1501786"/>
                <a:gd name="connsiteX70-633" fmla="*/ 2227384 w 3667285"/>
                <a:gd name="connsiteY70-634" fmla="*/ 177078 h 1501786"/>
                <a:gd name="connsiteX71-635" fmla="*/ 2192215 w 3667285"/>
                <a:gd name="connsiteY71-636" fmla="*/ 165355 h 1501786"/>
                <a:gd name="connsiteX72-637" fmla="*/ 2074984 w 3667285"/>
                <a:gd name="connsiteY72-638" fmla="*/ 153632 h 1501786"/>
                <a:gd name="connsiteX73-639" fmla="*/ 1934307 w 3667285"/>
                <a:gd name="connsiteY73-640" fmla="*/ 118463 h 1501786"/>
                <a:gd name="connsiteX74-641" fmla="*/ 1793630 w 3667285"/>
                <a:gd name="connsiteY74-642" fmla="*/ 95017 h 1501786"/>
                <a:gd name="connsiteX75-643" fmla="*/ 1430215 w 3667285"/>
                <a:gd name="connsiteY75-644" fmla="*/ 83294 h 1501786"/>
                <a:gd name="connsiteX76-645" fmla="*/ 1230923 w 3667285"/>
                <a:gd name="connsiteY76-646" fmla="*/ 71571 h 1501786"/>
                <a:gd name="connsiteX77-647" fmla="*/ 1113692 w 3667285"/>
                <a:gd name="connsiteY77-648" fmla="*/ 59848 h 1501786"/>
                <a:gd name="connsiteX78-649" fmla="*/ 773723 w 3667285"/>
                <a:gd name="connsiteY78-650" fmla="*/ 48124 h 1501786"/>
                <a:gd name="connsiteX79-651" fmla="*/ 738553 w 3667285"/>
                <a:gd name="connsiteY79-652" fmla="*/ 36401 h 1501786"/>
                <a:gd name="connsiteX80-653" fmla="*/ 703384 w 3667285"/>
                <a:gd name="connsiteY80-654" fmla="*/ 1232 h 1501786"/>
                <a:gd name="connsiteX81-655" fmla="*/ 679938 w 3667285"/>
                <a:gd name="connsiteY81-656" fmla="*/ 12955 h 1501786"/>
                <a:gd name="connsiteX0-657" fmla="*/ 679938 w 3806063"/>
                <a:gd name="connsiteY0-658" fmla="*/ 12955 h 1501786"/>
                <a:gd name="connsiteX1-659" fmla="*/ 621323 w 3806063"/>
                <a:gd name="connsiteY1-660" fmla="*/ 48124 h 1501786"/>
                <a:gd name="connsiteX2-661" fmla="*/ 550984 w 3806063"/>
                <a:gd name="connsiteY2-662" fmla="*/ 95017 h 1501786"/>
                <a:gd name="connsiteX3-663" fmla="*/ 504092 w 3806063"/>
                <a:gd name="connsiteY3-664" fmla="*/ 118463 h 1501786"/>
                <a:gd name="connsiteX4-665" fmla="*/ 480646 w 3806063"/>
                <a:gd name="connsiteY4-666" fmla="*/ 329478 h 1501786"/>
                <a:gd name="connsiteX5-667" fmla="*/ 468923 w 3806063"/>
                <a:gd name="connsiteY5-668" fmla="*/ 376371 h 1501786"/>
                <a:gd name="connsiteX6-669" fmla="*/ 410307 w 3806063"/>
                <a:gd name="connsiteY6-670" fmla="*/ 423263 h 1501786"/>
                <a:gd name="connsiteX7-671" fmla="*/ 386861 w 3806063"/>
                <a:gd name="connsiteY7-672" fmla="*/ 458432 h 1501786"/>
                <a:gd name="connsiteX8-673" fmla="*/ 375138 w 3806063"/>
                <a:gd name="connsiteY8-674" fmla="*/ 517048 h 1501786"/>
                <a:gd name="connsiteX9-675" fmla="*/ 363415 w 3806063"/>
                <a:gd name="connsiteY9-676" fmla="*/ 610832 h 1501786"/>
                <a:gd name="connsiteX10-677" fmla="*/ 328246 w 3806063"/>
                <a:gd name="connsiteY10-678" fmla="*/ 646001 h 1501786"/>
                <a:gd name="connsiteX11-679" fmla="*/ 316523 w 3806063"/>
                <a:gd name="connsiteY11-680" fmla="*/ 681171 h 1501786"/>
                <a:gd name="connsiteX12-681" fmla="*/ 257907 w 3806063"/>
                <a:gd name="connsiteY12-682" fmla="*/ 716340 h 1501786"/>
                <a:gd name="connsiteX13-683" fmla="*/ 211015 w 3806063"/>
                <a:gd name="connsiteY13-684" fmla="*/ 786678 h 1501786"/>
                <a:gd name="connsiteX14-685" fmla="*/ 199292 w 3806063"/>
                <a:gd name="connsiteY14-686" fmla="*/ 821848 h 1501786"/>
                <a:gd name="connsiteX15-687" fmla="*/ 187569 w 3806063"/>
                <a:gd name="connsiteY15-688" fmla="*/ 880463 h 1501786"/>
                <a:gd name="connsiteX16-689" fmla="*/ 152400 w 3806063"/>
                <a:gd name="connsiteY16-690" fmla="*/ 915632 h 1501786"/>
                <a:gd name="connsiteX17-691" fmla="*/ 117230 w 3806063"/>
                <a:gd name="connsiteY17-692" fmla="*/ 974248 h 1501786"/>
                <a:gd name="connsiteX18-693" fmla="*/ 105507 w 3806063"/>
                <a:gd name="connsiteY18-694" fmla="*/ 1009417 h 1501786"/>
                <a:gd name="connsiteX19-695" fmla="*/ 82061 w 3806063"/>
                <a:gd name="connsiteY19-696" fmla="*/ 1044586 h 1501786"/>
                <a:gd name="connsiteX20-697" fmla="*/ 58615 w 3806063"/>
                <a:gd name="connsiteY20-698" fmla="*/ 1091478 h 1501786"/>
                <a:gd name="connsiteX21-699" fmla="*/ 46892 w 3806063"/>
                <a:gd name="connsiteY21-700" fmla="*/ 1138371 h 1501786"/>
                <a:gd name="connsiteX22-701" fmla="*/ 23446 w 3806063"/>
                <a:gd name="connsiteY22-702" fmla="*/ 1290771 h 1501786"/>
                <a:gd name="connsiteX23-703" fmla="*/ 0 w 3806063"/>
                <a:gd name="connsiteY23-704" fmla="*/ 1325940 h 1501786"/>
                <a:gd name="connsiteX24-705" fmla="*/ 11723 w 3806063"/>
                <a:gd name="connsiteY24-706" fmla="*/ 1466617 h 1501786"/>
                <a:gd name="connsiteX25-707" fmla="*/ 46892 w 3806063"/>
                <a:gd name="connsiteY25-708" fmla="*/ 1454894 h 1501786"/>
                <a:gd name="connsiteX26-709" fmla="*/ 82061 w 3806063"/>
                <a:gd name="connsiteY26-710" fmla="*/ 1431448 h 1501786"/>
                <a:gd name="connsiteX27-711" fmla="*/ 199292 w 3806063"/>
                <a:gd name="connsiteY27-712" fmla="*/ 1419724 h 1501786"/>
                <a:gd name="connsiteX28-713" fmla="*/ 257907 w 3806063"/>
                <a:gd name="connsiteY28-714" fmla="*/ 1408001 h 1501786"/>
                <a:gd name="connsiteX29-715" fmla="*/ 293076 w 3806063"/>
                <a:gd name="connsiteY29-716" fmla="*/ 1396278 h 1501786"/>
                <a:gd name="connsiteX30-717" fmla="*/ 539261 w 3806063"/>
                <a:gd name="connsiteY30-718" fmla="*/ 1384555 h 1501786"/>
                <a:gd name="connsiteX31-719" fmla="*/ 738553 w 3806063"/>
                <a:gd name="connsiteY31-720" fmla="*/ 1396278 h 1501786"/>
                <a:gd name="connsiteX32-721" fmla="*/ 773723 w 3806063"/>
                <a:gd name="connsiteY32-722" fmla="*/ 1408001 h 1501786"/>
                <a:gd name="connsiteX33-723" fmla="*/ 867507 w 3806063"/>
                <a:gd name="connsiteY33-724" fmla="*/ 1431448 h 1501786"/>
                <a:gd name="connsiteX34-725" fmla="*/ 996461 w 3806063"/>
                <a:gd name="connsiteY34-726" fmla="*/ 1443171 h 1501786"/>
                <a:gd name="connsiteX35-727" fmla="*/ 1113692 w 3806063"/>
                <a:gd name="connsiteY35-728" fmla="*/ 1466617 h 1501786"/>
                <a:gd name="connsiteX36-729" fmla="*/ 1195753 w 3806063"/>
                <a:gd name="connsiteY36-730" fmla="*/ 1478340 h 1501786"/>
                <a:gd name="connsiteX37-731" fmla="*/ 1242646 w 3806063"/>
                <a:gd name="connsiteY37-732" fmla="*/ 1490063 h 1501786"/>
                <a:gd name="connsiteX38-733" fmla="*/ 1477107 w 3806063"/>
                <a:gd name="connsiteY38-734" fmla="*/ 1501786 h 1501786"/>
                <a:gd name="connsiteX39-735" fmla="*/ 2754923 w 3806063"/>
                <a:gd name="connsiteY39-736" fmla="*/ 1490063 h 1501786"/>
                <a:gd name="connsiteX40-737" fmla="*/ 2848707 w 3806063"/>
                <a:gd name="connsiteY40-738" fmla="*/ 1478340 h 1501786"/>
                <a:gd name="connsiteX41-739" fmla="*/ 2895600 w 3806063"/>
                <a:gd name="connsiteY41-740" fmla="*/ 1466617 h 1501786"/>
                <a:gd name="connsiteX42-741" fmla="*/ 2954215 w 3806063"/>
                <a:gd name="connsiteY42-742" fmla="*/ 1454894 h 1501786"/>
                <a:gd name="connsiteX43-743" fmla="*/ 2989384 w 3806063"/>
                <a:gd name="connsiteY43-744" fmla="*/ 1431448 h 1501786"/>
                <a:gd name="connsiteX44-745" fmla="*/ 3036276 w 3806063"/>
                <a:gd name="connsiteY44-746" fmla="*/ 1419724 h 1501786"/>
                <a:gd name="connsiteX45-747" fmla="*/ 3106615 w 3806063"/>
                <a:gd name="connsiteY45-748" fmla="*/ 1396278 h 1501786"/>
                <a:gd name="connsiteX46-749" fmla="*/ 3141784 w 3806063"/>
                <a:gd name="connsiteY46-750" fmla="*/ 1384555 h 1501786"/>
                <a:gd name="connsiteX47-751" fmla="*/ 3200400 w 3806063"/>
                <a:gd name="connsiteY47-752" fmla="*/ 1361109 h 1501786"/>
                <a:gd name="connsiteX48-753" fmla="*/ 3406424 w 3806063"/>
                <a:gd name="connsiteY48-754" fmla="*/ 1400721 h 1501786"/>
                <a:gd name="connsiteX49-755" fmla="*/ 3507079 w 3806063"/>
                <a:gd name="connsiteY49-756" fmla="*/ 1422875 h 1501786"/>
                <a:gd name="connsiteX50-757" fmla="*/ 3576278 w 3806063"/>
                <a:gd name="connsiteY50-758" fmla="*/ 1431649 h 1501786"/>
                <a:gd name="connsiteX51-759" fmla="*/ 3666924 w 3806063"/>
                <a:gd name="connsiteY51-760" fmla="*/ 1411337 h 1501786"/>
                <a:gd name="connsiteX52-761" fmla="*/ 3805175 w 3806063"/>
                <a:gd name="connsiteY52-762" fmla="*/ 1351595 h 1501786"/>
                <a:gd name="connsiteX53-763" fmla="*/ 3587261 w 3806063"/>
                <a:gd name="connsiteY53-764" fmla="*/ 1196986 h 1501786"/>
                <a:gd name="connsiteX54-765" fmla="*/ 3575538 w 3806063"/>
                <a:gd name="connsiteY54-766" fmla="*/ 927355 h 1501786"/>
                <a:gd name="connsiteX55-767" fmla="*/ 3552092 w 3806063"/>
                <a:gd name="connsiteY55-768" fmla="*/ 798401 h 1501786"/>
                <a:gd name="connsiteX56-769" fmla="*/ 3540369 w 3806063"/>
                <a:gd name="connsiteY56-770" fmla="*/ 716340 h 1501786"/>
                <a:gd name="connsiteX57-771" fmla="*/ 3528646 w 3806063"/>
                <a:gd name="connsiteY57-772" fmla="*/ 599109 h 1501786"/>
                <a:gd name="connsiteX58-773" fmla="*/ 3516923 w 3806063"/>
                <a:gd name="connsiteY58-774" fmla="*/ 540494 h 1501786"/>
                <a:gd name="connsiteX59-775" fmla="*/ 3481753 w 3806063"/>
                <a:gd name="connsiteY59-776" fmla="*/ 505324 h 1501786"/>
                <a:gd name="connsiteX60-777" fmla="*/ 3470030 w 3806063"/>
                <a:gd name="connsiteY60-778" fmla="*/ 470155 h 1501786"/>
                <a:gd name="connsiteX61-779" fmla="*/ 3387969 w 3806063"/>
                <a:gd name="connsiteY61-780" fmla="*/ 364648 h 1501786"/>
                <a:gd name="connsiteX62-781" fmla="*/ 3341076 w 3806063"/>
                <a:gd name="connsiteY62-782" fmla="*/ 341201 h 1501786"/>
                <a:gd name="connsiteX63-783" fmla="*/ 3294184 w 3806063"/>
                <a:gd name="connsiteY63-784" fmla="*/ 329478 h 1501786"/>
                <a:gd name="connsiteX64-785" fmla="*/ 2836984 w 3806063"/>
                <a:gd name="connsiteY64-786" fmla="*/ 294309 h 1501786"/>
                <a:gd name="connsiteX65-787" fmla="*/ 2719753 w 3806063"/>
                <a:gd name="connsiteY65-788" fmla="*/ 282586 h 1501786"/>
                <a:gd name="connsiteX66-789" fmla="*/ 2661138 w 3806063"/>
                <a:gd name="connsiteY66-790" fmla="*/ 270863 h 1501786"/>
                <a:gd name="connsiteX67-791" fmla="*/ 2625969 w 3806063"/>
                <a:gd name="connsiteY67-792" fmla="*/ 259140 h 1501786"/>
                <a:gd name="connsiteX68-793" fmla="*/ 2461846 w 3806063"/>
                <a:gd name="connsiteY68-794" fmla="*/ 235694 h 1501786"/>
                <a:gd name="connsiteX69-795" fmla="*/ 2321169 w 3806063"/>
                <a:gd name="connsiteY69-796" fmla="*/ 200524 h 1501786"/>
                <a:gd name="connsiteX70-797" fmla="*/ 2227384 w 3806063"/>
                <a:gd name="connsiteY70-798" fmla="*/ 177078 h 1501786"/>
                <a:gd name="connsiteX71-799" fmla="*/ 2192215 w 3806063"/>
                <a:gd name="connsiteY71-800" fmla="*/ 165355 h 1501786"/>
                <a:gd name="connsiteX72-801" fmla="*/ 2074984 w 3806063"/>
                <a:gd name="connsiteY72-802" fmla="*/ 153632 h 1501786"/>
                <a:gd name="connsiteX73-803" fmla="*/ 1934307 w 3806063"/>
                <a:gd name="connsiteY73-804" fmla="*/ 118463 h 1501786"/>
                <a:gd name="connsiteX74-805" fmla="*/ 1793630 w 3806063"/>
                <a:gd name="connsiteY74-806" fmla="*/ 95017 h 1501786"/>
                <a:gd name="connsiteX75-807" fmla="*/ 1430215 w 3806063"/>
                <a:gd name="connsiteY75-808" fmla="*/ 83294 h 1501786"/>
                <a:gd name="connsiteX76-809" fmla="*/ 1230923 w 3806063"/>
                <a:gd name="connsiteY76-810" fmla="*/ 71571 h 1501786"/>
                <a:gd name="connsiteX77-811" fmla="*/ 1113692 w 3806063"/>
                <a:gd name="connsiteY77-812" fmla="*/ 59848 h 1501786"/>
                <a:gd name="connsiteX78-813" fmla="*/ 773723 w 3806063"/>
                <a:gd name="connsiteY78-814" fmla="*/ 48124 h 1501786"/>
                <a:gd name="connsiteX79-815" fmla="*/ 738553 w 3806063"/>
                <a:gd name="connsiteY79-816" fmla="*/ 36401 h 1501786"/>
                <a:gd name="connsiteX80-817" fmla="*/ 703384 w 3806063"/>
                <a:gd name="connsiteY80-818" fmla="*/ 1232 h 1501786"/>
                <a:gd name="connsiteX81-819" fmla="*/ 679938 w 3806063"/>
                <a:gd name="connsiteY81-820" fmla="*/ 12955 h 1501786"/>
                <a:gd name="connsiteX0-821" fmla="*/ 679938 w 4010414"/>
                <a:gd name="connsiteY0-822" fmla="*/ 12955 h 1501786"/>
                <a:gd name="connsiteX1-823" fmla="*/ 621323 w 4010414"/>
                <a:gd name="connsiteY1-824" fmla="*/ 48124 h 1501786"/>
                <a:gd name="connsiteX2-825" fmla="*/ 550984 w 4010414"/>
                <a:gd name="connsiteY2-826" fmla="*/ 95017 h 1501786"/>
                <a:gd name="connsiteX3-827" fmla="*/ 504092 w 4010414"/>
                <a:gd name="connsiteY3-828" fmla="*/ 118463 h 1501786"/>
                <a:gd name="connsiteX4-829" fmla="*/ 480646 w 4010414"/>
                <a:gd name="connsiteY4-830" fmla="*/ 329478 h 1501786"/>
                <a:gd name="connsiteX5-831" fmla="*/ 468923 w 4010414"/>
                <a:gd name="connsiteY5-832" fmla="*/ 376371 h 1501786"/>
                <a:gd name="connsiteX6-833" fmla="*/ 410307 w 4010414"/>
                <a:gd name="connsiteY6-834" fmla="*/ 423263 h 1501786"/>
                <a:gd name="connsiteX7-835" fmla="*/ 386861 w 4010414"/>
                <a:gd name="connsiteY7-836" fmla="*/ 458432 h 1501786"/>
                <a:gd name="connsiteX8-837" fmla="*/ 375138 w 4010414"/>
                <a:gd name="connsiteY8-838" fmla="*/ 517048 h 1501786"/>
                <a:gd name="connsiteX9-839" fmla="*/ 363415 w 4010414"/>
                <a:gd name="connsiteY9-840" fmla="*/ 610832 h 1501786"/>
                <a:gd name="connsiteX10-841" fmla="*/ 328246 w 4010414"/>
                <a:gd name="connsiteY10-842" fmla="*/ 646001 h 1501786"/>
                <a:gd name="connsiteX11-843" fmla="*/ 316523 w 4010414"/>
                <a:gd name="connsiteY11-844" fmla="*/ 681171 h 1501786"/>
                <a:gd name="connsiteX12-845" fmla="*/ 257907 w 4010414"/>
                <a:gd name="connsiteY12-846" fmla="*/ 716340 h 1501786"/>
                <a:gd name="connsiteX13-847" fmla="*/ 211015 w 4010414"/>
                <a:gd name="connsiteY13-848" fmla="*/ 786678 h 1501786"/>
                <a:gd name="connsiteX14-849" fmla="*/ 199292 w 4010414"/>
                <a:gd name="connsiteY14-850" fmla="*/ 821848 h 1501786"/>
                <a:gd name="connsiteX15-851" fmla="*/ 187569 w 4010414"/>
                <a:gd name="connsiteY15-852" fmla="*/ 880463 h 1501786"/>
                <a:gd name="connsiteX16-853" fmla="*/ 152400 w 4010414"/>
                <a:gd name="connsiteY16-854" fmla="*/ 915632 h 1501786"/>
                <a:gd name="connsiteX17-855" fmla="*/ 117230 w 4010414"/>
                <a:gd name="connsiteY17-856" fmla="*/ 974248 h 1501786"/>
                <a:gd name="connsiteX18-857" fmla="*/ 105507 w 4010414"/>
                <a:gd name="connsiteY18-858" fmla="*/ 1009417 h 1501786"/>
                <a:gd name="connsiteX19-859" fmla="*/ 82061 w 4010414"/>
                <a:gd name="connsiteY19-860" fmla="*/ 1044586 h 1501786"/>
                <a:gd name="connsiteX20-861" fmla="*/ 58615 w 4010414"/>
                <a:gd name="connsiteY20-862" fmla="*/ 1091478 h 1501786"/>
                <a:gd name="connsiteX21-863" fmla="*/ 46892 w 4010414"/>
                <a:gd name="connsiteY21-864" fmla="*/ 1138371 h 1501786"/>
                <a:gd name="connsiteX22-865" fmla="*/ 23446 w 4010414"/>
                <a:gd name="connsiteY22-866" fmla="*/ 1290771 h 1501786"/>
                <a:gd name="connsiteX23-867" fmla="*/ 0 w 4010414"/>
                <a:gd name="connsiteY23-868" fmla="*/ 1325940 h 1501786"/>
                <a:gd name="connsiteX24-869" fmla="*/ 11723 w 4010414"/>
                <a:gd name="connsiteY24-870" fmla="*/ 1466617 h 1501786"/>
                <a:gd name="connsiteX25-871" fmla="*/ 46892 w 4010414"/>
                <a:gd name="connsiteY25-872" fmla="*/ 1454894 h 1501786"/>
                <a:gd name="connsiteX26-873" fmla="*/ 82061 w 4010414"/>
                <a:gd name="connsiteY26-874" fmla="*/ 1431448 h 1501786"/>
                <a:gd name="connsiteX27-875" fmla="*/ 199292 w 4010414"/>
                <a:gd name="connsiteY27-876" fmla="*/ 1419724 h 1501786"/>
                <a:gd name="connsiteX28-877" fmla="*/ 257907 w 4010414"/>
                <a:gd name="connsiteY28-878" fmla="*/ 1408001 h 1501786"/>
                <a:gd name="connsiteX29-879" fmla="*/ 293076 w 4010414"/>
                <a:gd name="connsiteY29-880" fmla="*/ 1396278 h 1501786"/>
                <a:gd name="connsiteX30-881" fmla="*/ 539261 w 4010414"/>
                <a:gd name="connsiteY30-882" fmla="*/ 1384555 h 1501786"/>
                <a:gd name="connsiteX31-883" fmla="*/ 738553 w 4010414"/>
                <a:gd name="connsiteY31-884" fmla="*/ 1396278 h 1501786"/>
                <a:gd name="connsiteX32-885" fmla="*/ 773723 w 4010414"/>
                <a:gd name="connsiteY32-886" fmla="*/ 1408001 h 1501786"/>
                <a:gd name="connsiteX33-887" fmla="*/ 867507 w 4010414"/>
                <a:gd name="connsiteY33-888" fmla="*/ 1431448 h 1501786"/>
                <a:gd name="connsiteX34-889" fmla="*/ 996461 w 4010414"/>
                <a:gd name="connsiteY34-890" fmla="*/ 1443171 h 1501786"/>
                <a:gd name="connsiteX35-891" fmla="*/ 1113692 w 4010414"/>
                <a:gd name="connsiteY35-892" fmla="*/ 1466617 h 1501786"/>
                <a:gd name="connsiteX36-893" fmla="*/ 1195753 w 4010414"/>
                <a:gd name="connsiteY36-894" fmla="*/ 1478340 h 1501786"/>
                <a:gd name="connsiteX37-895" fmla="*/ 1242646 w 4010414"/>
                <a:gd name="connsiteY37-896" fmla="*/ 1490063 h 1501786"/>
                <a:gd name="connsiteX38-897" fmla="*/ 1477107 w 4010414"/>
                <a:gd name="connsiteY38-898" fmla="*/ 1501786 h 1501786"/>
                <a:gd name="connsiteX39-899" fmla="*/ 2754923 w 4010414"/>
                <a:gd name="connsiteY39-900" fmla="*/ 1490063 h 1501786"/>
                <a:gd name="connsiteX40-901" fmla="*/ 2848707 w 4010414"/>
                <a:gd name="connsiteY40-902" fmla="*/ 1478340 h 1501786"/>
                <a:gd name="connsiteX41-903" fmla="*/ 2895600 w 4010414"/>
                <a:gd name="connsiteY41-904" fmla="*/ 1466617 h 1501786"/>
                <a:gd name="connsiteX42-905" fmla="*/ 2954215 w 4010414"/>
                <a:gd name="connsiteY42-906" fmla="*/ 1454894 h 1501786"/>
                <a:gd name="connsiteX43-907" fmla="*/ 2989384 w 4010414"/>
                <a:gd name="connsiteY43-908" fmla="*/ 1431448 h 1501786"/>
                <a:gd name="connsiteX44-909" fmla="*/ 3036276 w 4010414"/>
                <a:gd name="connsiteY44-910" fmla="*/ 1419724 h 1501786"/>
                <a:gd name="connsiteX45-911" fmla="*/ 3106615 w 4010414"/>
                <a:gd name="connsiteY45-912" fmla="*/ 1396278 h 1501786"/>
                <a:gd name="connsiteX46-913" fmla="*/ 3141784 w 4010414"/>
                <a:gd name="connsiteY46-914" fmla="*/ 1384555 h 1501786"/>
                <a:gd name="connsiteX47-915" fmla="*/ 3200400 w 4010414"/>
                <a:gd name="connsiteY47-916" fmla="*/ 1361109 h 1501786"/>
                <a:gd name="connsiteX48-917" fmla="*/ 3406424 w 4010414"/>
                <a:gd name="connsiteY48-918" fmla="*/ 1400721 h 1501786"/>
                <a:gd name="connsiteX49-919" fmla="*/ 3507079 w 4010414"/>
                <a:gd name="connsiteY49-920" fmla="*/ 1422875 h 1501786"/>
                <a:gd name="connsiteX50-921" fmla="*/ 3576278 w 4010414"/>
                <a:gd name="connsiteY50-922" fmla="*/ 1431649 h 1501786"/>
                <a:gd name="connsiteX51-923" fmla="*/ 3666924 w 4010414"/>
                <a:gd name="connsiteY51-924" fmla="*/ 1411337 h 1501786"/>
                <a:gd name="connsiteX52-925" fmla="*/ 3805175 w 4010414"/>
                <a:gd name="connsiteY52-926" fmla="*/ 1351595 h 1501786"/>
                <a:gd name="connsiteX53-927" fmla="*/ 4006013 w 4010414"/>
                <a:gd name="connsiteY53-928" fmla="*/ 1339809 h 1501786"/>
                <a:gd name="connsiteX54-929" fmla="*/ 3575538 w 4010414"/>
                <a:gd name="connsiteY54-930" fmla="*/ 927355 h 1501786"/>
                <a:gd name="connsiteX55-931" fmla="*/ 3552092 w 4010414"/>
                <a:gd name="connsiteY55-932" fmla="*/ 798401 h 1501786"/>
                <a:gd name="connsiteX56-933" fmla="*/ 3540369 w 4010414"/>
                <a:gd name="connsiteY56-934" fmla="*/ 716340 h 1501786"/>
                <a:gd name="connsiteX57-935" fmla="*/ 3528646 w 4010414"/>
                <a:gd name="connsiteY57-936" fmla="*/ 599109 h 1501786"/>
                <a:gd name="connsiteX58-937" fmla="*/ 3516923 w 4010414"/>
                <a:gd name="connsiteY58-938" fmla="*/ 540494 h 1501786"/>
                <a:gd name="connsiteX59-939" fmla="*/ 3481753 w 4010414"/>
                <a:gd name="connsiteY59-940" fmla="*/ 505324 h 1501786"/>
                <a:gd name="connsiteX60-941" fmla="*/ 3470030 w 4010414"/>
                <a:gd name="connsiteY60-942" fmla="*/ 470155 h 1501786"/>
                <a:gd name="connsiteX61-943" fmla="*/ 3387969 w 4010414"/>
                <a:gd name="connsiteY61-944" fmla="*/ 364648 h 1501786"/>
                <a:gd name="connsiteX62-945" fmla="*/ 3341076 w 4010414"/>
                <a:gd name="connsiteY62-946" fmla="*/ 341201 h 1501786"/>
                <a:gd name="connsiteX63-947" fmla="*/ 3294184 w 4010414"/>
                <a:gd name="connsiteY63-948" fmla="*/ 329478 h 1501786"/>
                <a:gd name="connsiteX64-949" fmla="*/ 2836984 w 4010414"/>
                <a:gd name="connsiteY64-950" fmla="*/ 294309 h 1501786"/>
                <a:gd name="connsiteX65-951" fmla="*/ 2719753 w 4010414"/>
                <a:gd name="connsiteY65-952" fmla="*/ 282586 h 1501786"/>
                <a:gd name="connsiteX66-953" fmla="*/ 2661138 w 4010414"/>
                <a:gd name="connsiteY66-954" fmla="*/ 270863 h 1501786"/>
                <a:gd name="connsiteX67-955" fmla="*/ 2625969 w 4010414"/>
                <a:gd name="connsiteY67-956" fmla="*/ 259140 h 1501786"/>
                <a:gd name="connsiteX68-957" fmla="*/ 2461846 w 4010414"/>
                <a:gd name="connsiteY68-958" fmla="*/ 235694 h 1501786"/>
                <a:gd name="connsiteX69-959" fmla="*/ 2321169 w 4010414"/>
                <a:gd name="connsiteY69-960" fmla="*/ 200524 h 1501786"/>
                <a:gd name="connsiteX70-961" fmla="*/ 2227384 w 4010414"/>
                <a:gd name="connsiteY70-962" fmla="*/ 177078 h 1501786"/>
                <a:gd name="connsiteX71-963" fmla="*/ 2192215 w 4010414"/>
                <a:gd name="connsiteY71-964" fmla="*/ 165355 h 1501786"/>
                <a:gd name="connsiteX72-965" fmla="*/ 2074984 w 4010414"/>
                <a:gd name="connsiteY72-966" fmla="*/ 153632 h 1501786"/>
                <a:gd name="connsiteX73-967" fmla="*/ 1934307 w 4010414"/>
                <a:gd name="connsiteY73-968" fmla="*/ 118463 h 1501786"/>
                <a:gd name="connsiteX74-969" fmla="*/ 1793630 w 4010414"/>
                <a:gd name="connsiteY74-970" fmla="*/ 95017 h 1501786"/>
                <a:gd name="connsiteX75-971" fmla="*/ 1430215 w 4010414"/>
                <a:gd name="connsiteY75-972" fmla="*/ 83294 h 1501786"/>
                <a:gd name="connsiteX76-973" fmla="*/ 1230923 w 4010414"/>
                <a:gd name="connsiteY76-974" fmla="*/ 71571 h 1501786"/>
                <a:gd name="connsiteX77-975" fmla="*/ 1113692 w 4010414"/>
                <a:gd name="connsiteY77-976" fmla="*/ 59848 h 1501786"/>
                <a:gd name="connsiteX78-977" fmla="*/ 773723 w 4010414"/>
                <a:gd name="connsiteY78-978" fmla="*/ 48124 h 1501786"/>
                <a:gd name="connsiteX79-979" fmla="*/ 738553 w 4010414"/>
                <a:gd name="connsiteY79-980" fmla="*/ 36401 h 1501786"/>
                <a:gd name="connsiteX80-981" fmla="*/ 703384 w 4010414"/>
                <a:gd name="connsiteY80-982" fmla="*/ 1232 h 1501786"/>
                <a:gd name="connsiteX81-983" fmla="*/ 679938 w 4010414"/>
                <a:gd name="connsiteY81-984" fmla="*/ 12955 h 1501786"/>
                <a:gd name="connsiteX0-985" fmla="*/ 679938 w 4208927"/>
                <a:gd name="connsiteY0-986" fmla="*/ 12955 h 1501786"/>
                <a:gd name="connsiteX1-987" fmla="*/ 621323 w 4208927"/>
                <a:gd name="connsiteY1-988" fmla="*/ 48124 h 1501786"/>
                <a:gd name="connsiteX2-989" fmla="*/ 550984 w 4208927"/>
                <a:gd name="connsiteY2-990" fmla="*/ 95017 h 1501786"/>
                <a:gd name="connsiteX3-991" fmla="*/ 504092 w 4208927"/>
                <a:gd name="connsiteY3-992" fmla="*/ 118463 h 1501786"/>
                <a:gd name="connsiteX4-993" fmla="*/ 480646 w 4208927"/>
                <a:gd name="connsiteY4-994" fmla="*/ 329478 h 1501786"/>
                <a:gd name="connsiteX5-995" fmla="*/ 468923 w 4208927"/>
                <a:gd name="connsiteY5-996" fmla="*/ 376371 h 1501786"/>
                <a:gd name="connsiteX6-997" fmla="*/ 410307 w 4208927"/>
                <a:gd name="connsiteY6-998" fmla="*/ 423263 h 1501786"/>
                <a:gd name="connsiteX7-999" fmla="*/ 386861 w 4208927"/>
                <a:gd name="connsiteY7-1000" fmla="*/ 458432 h 1501786"/>
                <a:gd name="connsiteX8-1001" fmla="*/ 375138 w 4208927"/>
                <a:gd name="connsiteY8-1002" fmla="*/ 517048 h 1501786"/>
                <a:gd name="connsiteX9-1003" fmla="*/ 363415 w 4208927"/>
                <a:gd name="connsiteY9-1004" fmla="*/ 610832 h 1501786"/>
                <a:gd name="connsiteX10-1005" fmla="*/ 328246 w 4208927"/>
                <a:gd name="connsiteY10-1006" fmla="*/ 646001 h 1501786"/>
                <a:gd name="connsiteX11-1007" fmla="*/ 316523 w 4208927"/>
                <a:gd name="connsiteY11-1008" fmla="*/ 681171 h 1501786"/>
                <a:gd name="connsiteX12-1009" fmla="*/ 257907 w 4208927"/>
                <a:gd name="connsiteY12-1010" fmla="*/ 716340 h 1501786"/>
                <a:gd name="connsiteX13-1011" fmla="*/ 211015 w 4208927"/>
                <a:gd name="connsiteY13-1012" fmla="*/ 786678 h 1501786"/>
                <a:gd name="connsiteX14-1013" fmla="*/ 199292 w 4208927"/>
                <a:gd name="connsiteY14-1014" fmla="*/ 821848 h 1501786"/>
                <a:gd name="connsiteX15-1015" fmla="*/ 187569 w 4208927"/>
                <a:gd name="connsiteY15-1016" fmla="*/ 880463 h 1501786"/>
                <a:gd name="connsiteX16-1017" fmla="*/ 152400 w 4208927"/>
                <a:gd name="connsiteY16-1018" fmla="*/ 915632 h 1501786"/>
                <a:gd name="connsiteX17-1019" fmla="*/ 117230 w 4208927"/>
                <a:gd name="connsiteY17-1020" fmla="*/ 974248 h 1501786"/>
                <a:gd name="connsiteX18-1021" fmla="*/ 105507 w 4208927"/>
                <a:gd name="connsiteY18-1022" fmla="*/ 1009417 h 1501786"/>
                <a:gd name="connsiteX19-1023" fmla="*/ 82061 w 4208927"/>
                <a:gd name="connsiteY19-1024" fmla="*/ 1044586 h 1501786"/>
                <a:gd name="connsiteX20-1025" fmla="*/ 58615 w 4208927"/>
                <a:gd name="connsiteY20-1026" fmla="*/ 1091478 h 1501786"/>
                <a:gd name="connsiteX21-1027" fmla="*/ 46892 w 4208927"/>
                <a:gd name="connsiteY21-1028" fmla="*/ 1138371 h 1501786"/>
                <a:gd name="connsiteX22-1029" fmla="*/ 23446 w 4208927"/>
                <a:gd name="connsiteY22-1030" fmla="*/ 1290771 h 1501786"/>
                <a:gd name="connsiteX23-1031" fmla="*/ 0 w 4208927"/>
                <a:gd name="connsiteY23-1032" fmla="*/ 1325940 h 1501786"/>
                <a:gd name="connsiteX24-1033" fmla="*/ 11723 w 4208927"/>
                <a:gd name="connsiteY24-1034" fmla="*/ 1466617 h 1501786"/>
                <a:gd name="connsiteX25-1035" fmla="*/ 46892 w 4208927"/>
                <a:gd name="connsiteY25-1036" fmla="*/ 1454894 h 1501786"/>
                <a:gd name="connsiteX26-1037" fmla="*/ 82061 w 4208927"/>
                <a:gd name="connsiteY26-1038" fmla="*/ 1431448 h 1501786"/>
                <a:gd name="connsiteX27-1039" fmla="*/ 199292 w 4208927"/>
                <a:gd name="connsiteY27-1040" fmla="*/ 1419724 h 1501786"/>
                <a:gd name="connsiteX28-1041" fmla="*/ 257907 w 4208927"/>
                <a:gd name="connsiteY28-1042" fmla="*/ 1408001 h 1501786"/>
                <a:gd name="connsiteX29-1043" fmla="*/ 293076 w 4208927"/>
                <a:gd name="connsiteY29-1044" fmla="*/ 1396278 h 1501786"/>
                <a:gd name="connsiteX30-1045" fmla="*/ 539261 w 4208927"/>
                <a:gd name="connsiteY30-1046" fmla="*/ 1384555 h 1501786"/>
                <a:gd name="connsiteX31-1047" fmla="*/ 738553 w 4208927"/>
                <a:gd name="connsiteY31-1048" fmla="*/ 1396278 h 1501786"/>
                <a:gd name="connsiteX32-1049" fmla="*/ 773723 w 4208927"/>
                <a:gd name="connsiteY32-1050" fmla="*/ 1408001 h 1501786"/>
                <a:gd name="connsiteX33-1051" fmla="*/ 867507 w 4208927"/>
                <a:gd name="connsiteY33-1052" fmla="*/ 1431448 h 1501786"/>
                <a:gd name="connsiteX34-1053" fmla="*/ 996461 w 4208927"/>
                <a:gd name="connsiteY34-1054" fmla="*/ 1443171 h 1501786"/>
                <a:gd name="connsiteX35-1055" fmla="*/ 1113692 w 4208927"/>
                <a:gd name="connsiteY35-1056" fmla="*/ 1466617 h 1501786"/>
                <a:gd name="connsiteX36-1057" fmla="*/ 1195753 w 4208927"/>
                <a:gd name="connsiteY36-1058" fmla="*/ 1478340 h 1501786"/>
                <a:gd name="connsiteX37-1059" fmla="*/ 1242646 w 4208927"/>
                <a:gd name="connsiteY37-1060" fmla="*/ 1490063 h 1501786"/>
                <a:gd name="connsiteX38-1061" fmla="*/ 1477107 w 4208927"/>
                <a:gd name="connsiteY38-1062" fmla="*/ 1501786 h 1501786"/>
                <a:gd name="connsiteX39-1063" fmla="*/ 2754923 w 4208927"/>
                <a:gd name="connsiteY39-1064" fmla="*/ 1490063 h 1501786"/>
                <a:gd name="connsiteX40-1065" fmla="*/ 2848707 w 4208927"/>
                <a:gd name="connsiteY40-1066" fmla="*/ 1478340 h 1501786"/>
                <a:gd name="connsiteX41-1067" fmla="*/ 2895600 w 4208927"/>
                <a:gd name="connsiteY41-1068" fmla="*/ 1466617 h 1501786"/>
                <a:gd name="connsiteX42-1069" fmla="*/ 2954215 w 4208927"/>
                <a:gd name="connsiteY42-1070" fmla="*/ 1454894 h 1501786"/>
                <a:gd name="connsiteX43-1071" fmla="*/ 2989384 w 4208927"/>
                <a:gd name="connsiteY43-1072" fmla="*/ 1431448 h 1501786"/>
                <a:gd name="connsiteX44-1073" fmla="*/ 3036276 w 4208927"/>
                <a:gd name="connsiteY44-1074" fmla="*/ 1419724 h 1501786"/>
                <a:gd name="connsiteX45-1075" fmla="*/ 3106615 w 4208927"/>
                <a:gd name="connsiteY45-1076" fmla="*/ 1396278 h 1501786"/>
                <a:gd name="connsiteX46-1077" fmla="*/ 3141784 w 4208927"/>
                <a:gd name="connsiteY46-1078" fmla="*/ 1384555 h 1501786"/>
                <a:gd name="connsiteX47-1079" fmla="*/ 3200400 w 4208927"/>
                <a:gd name="connsiteY47-1080" fmla="*/ 1361109 h 1501786"/>
                <a:gd name="connsiteX48-1081" fmla="*/ 3406424 w 4208927"/>
                <a:gd name="connsiteY48-1082" fmla="*/ 1400721 h 1501786"/>
                <a:gd name="connsiteX49-1083" fmla="*/ 3507079 w 4208927"/>
                <a:gd name="connsiteY49-1084" fmla="*/ 1422875 h 1501786"/>
                <a:gd name="connsiteX50-1085" fmla="*/ 3576278 w 4208927"/>
                <a:gd name="connsiteY50-1086" fmla="*/ 1431649 h 1501786"/>
                <a:gd name="connsiteX51-1087" fmla="*/ 3666924 w 4208927"/>
                <a:gd name="connsiteY51-1088" fmla="*/ 1411337 h 1501786"/>
                <a:gd name="connsiteX52-1089" fmla="*/ 3805175 w 4208927"/>
                <a:gd name="connsiteY52-1090" fmla="*/ 1351595 h 1501786"/>
                <a:gd name="connsiteX53-1091" fmla="*/ 4006013 w 4208927"/>
                <a:gd name="connsiteY53-1092" fmla="*/ 1339809 h 1501786"/>
                <a:gd name="connsiteX54-1093" fmla="*/ 4191894 w 4208927"/>
                <a:gd name="connsiteY54-1094" fmla="*/ 1151315 h 1501786"/>
                <a:gd name="connsiteX55-1095" fmla="*/ 3552092 w 4208927"/>
                <a:gd name="connsiteY55-1096" fmla="*/ 798401 h 1501786"/>
                <a:gd name="connsiteX56-1097" fmla="*/ 3540369 w 4208927"/>
                <a:gd name="connsiteY56-1098" fmla="*/ 716340 h 1501786"/>
                <a:gd name="connsiteX57-1099" fmla="*/ 3528646 w 4208927"/>
                <a:gd name="connsiteY57-1100" fmla="*/ 599109 h 1501786"/>
                <a:gd name="connsiteX58-1101" fmla="*/ 3516923 w 4208927"/>
                <a:gd name="connsiteY58-1102" fmla="*/ 540494 h 1501786"/>
                <a:gd name="connsiteX59-1103" fmla="*/ 3481753 w 4208927"/>
                <a:gd name="connsiteY59-1104" fmla="*/ 505324 h 1501786"/>
                <a:gd name="connsiteX60-1105" fmla="*/ 3470030 w 4208927"/>
                <a:gd name="connsiteY60-1106" fmla="*/ 470155 h 1501786"/>
                <a:gd name="connsiteX61-1107" fmla="*/ 3387969 w 4208927"/>
                <a:gd name="connsiteY61-1108" fmla="*/ 364648 h 1501786"/>
                <a:gd name="connsiteX62-1109" fmla="*/ 3341076 w 4208927"/>
                <a:gd name="connsiteY62-1110" fmla="*/ 341201 h 1501786"/>
                <a:gd name="connsiteX63-1111" fmla="*/ 3294184 w 4208927"/>
                <a:gd name="connsiteY63-1112" fmla="*/ 329478 h 1501786"/>
                <a:gd name="connsiteX64-1113" fmla="*/ 2836984 w 4208927"/>
                <a:gd name="connsiteY64-1114" fmla="*/ 294309 h 1501786"/>
                <a:gd name="connsiteX65-1115" fmla="*/ 2719753 w 4208927"/>
                <a:gd name="connsiteY65-1116" fmla="*/ 282586 h 1501786"/>
                <a:gd name="connsiteX66-1117" fmla="*/ 2661138 w 4208927"/>
                <a:gd name="connsiteY66-1118" fmla="*/ 270863 h 1501786"/>
                <a:gd name="connsiteX67-1119" fmla="*/ 2625969 w 4208927"/>
                <a:gd name="connsiteY67-1120" fmla="*/ 259140 h 1501786"/>
                <a:gd name="connsiteX68-1121" fmla="*/ 2461846 w 4208927"/>
                <a:gd name="connsiteY68-1122" fmla="*/ 235694 h 1501786"/>
                <a:gd name="connsiteX69-1123" fmla="*/ 2321169 w 4208927"/>
                <a:gd name="connsiteY69-1124" fmla="*/ 200524 h 1501786"/>
                <a:gd name="connsiteX70-1125" fmla="*/ 2227384 w 4208927"/>
                <a:gd name="connsiteY70-1126" fmla="*/ 177078 h 1501786"/>
                <a:gd name="connsiteX71-1127" fmla="*/ 2192215 w 4208927"/>
                <a:gd name="connsiteY71-1128" fmla="*/ 165355 h 1501786"/>
                <a:gd name="connsiteX72-1129" fmla="*/ 2074984 w 4208927"/>
                <a:gd name="connsiteY72-1130" fmla="*/ 153632 h 1501786"/>
                <a:gd name="connsiteX73-1131" fmla="*/ 1934307 w 4208927"/>
                <a:gd name="connsiteY73-1132" fmla="*/ 118463 h 1501786"/>
                <a:gd name="connsiteX74-1133" fmla="*/ 1793630 w 4208927"/>
                <a:gd name="connsiteY74-1134" fmla="*/ 95017 h 1501786"/>
                <a:gd name="connsiteX75-1135" fmla="*/ 1430215 w 4208927"/>
                <a:gd name="connsiteY75-1136" fmla="*/ 83294 h 1501786"/>
                <a:gd name="connsiteX76-1137" fmla="*/ 1230923 w 4208927"/>
                <a:gd name="connsiteY76-1138" fmla="*/ 71571 h 1501786"/>
                <a:gd name="connsiteX77-1139" fmla="*/ 1113692 w 4208927"/>
                <a:gd name="connsiteY77-1140" fmla="*/ 59848 h 1501786"/>
                <a:gd name="connsiteX78-1141" fmla="*/ 773723 w 4208927"/>
                <a:gd name="connsiteY78-1142" fmla="*/ 48124 h 1501786"/>
                <a:gd name="connsiteX79-1143" fmla="*/ 738553 w 4208927"/>
                <a:gd name="connsiteY79-1144" fmla="*/ 36401 h 1501786"/>
                <a:gd name="connsiteX80-1145" fmla="*/ 703384 w 4208927"/>
                <a:gd name="connsiteY80-1146" fmla="*/ 1232 h 1501786"/>
                <a:gd name="connsiteX81-1147" fmla="*/ 679938 w 4208927"/>
                <a:gd name="connsiteY81-1148" fmla="*/ 12955 h 1501786"/>
                <a:gd name="connsiteX0-1149" fmla="*/ 679938 w 4208927"/>
                <a:gd name="connsiteY0-1150" fmla="*/ 12955 h 1501786"/>
                <a:gd name="connsiteX1-1151" fmla="*/ 621323 w 4208927"/>
                <a:gd name="connsiteY1-1152" fmla="*/ 48124 h 1501786"/>
                <a:gd name="connsiteX2-1153" fmla="*/ 550984 w 4208927"/>
                <a:gd name="connsiteY2-1154" fmla="*/ 95017 h 1501786"/>
                <a:gd name="connsiteX3-1155" fmla="*/ 504092 w 4208927"/>
                <a:gd name="connsiteY3-1156" fmla="*/ 118463 h 1501786"/>
                <a:gd name="connsiteX4-1157" fmla="*/ 480646 w 4208927"/>
                <a:gd name="connsiteY4-1158" fmla="*/ 329478 h 1501786"/>
                <a:gd name="connsiteX5-1159" fmla="*/ 468923 w 4208927"/>
                <a:gd name="connsiteY5-1160" fmla="*/ 376371 h 1501786"/>
                <a:gd name="connsiteX6-1161" fmla="*/ 410307 w 4208927"/>
                <a:gd name="connsiteY6-1162" fmla="*/ 423263 h 1501786"/>
                <a:gd name="connsiteX7-1163" fmla="*/ 386861 w 4208927"/>
                <a:gd name="connsiteY7-1164" fmla="*/ 458432 h 1501786"/>
                <a:gd name="connsiteX8-1165" fmla="*/ 375138 w 4208927"/>
                <a:gd name="connsiteY8-1166" fmla="*/ 517048 h 1501786"/>
                <a:gd name="connsiteX9-1167" fmla="*/ 363415 w 4208927"/>
                <a:gd name="connsiteY9-1168" fmla="*/ 610832 h 1501786"/>
                <a:gd name="connsiteX10-1169" fmla="*/ 328246 w 4208927"/>
                <a:gd name="connsiteY10-1170" fmla="*/ 646001 h 1501786"/>
                <a:gd name="connsiteX11-1171" fmla="*/ 316523 w 4208927"/>
                <a:gd name="connsiteY11-1172" fmla="*/ 681171 h 1501786"/>
                <a:gd name="connsiteX12-1173" fmla="*/ 257907 w 4208927"/>
                <a:gd name="connsiteY12-1174" fmla="*/ 716340 h 1501786"/>
                <a:gd name="connsiteX13-1175" fmla="*/ 211015 w 4208927"/>
                <a:gd name="connsiteY13-1176" fmla="*/ 786678 h 1501786"/>
                <a:gd name="connsiteX14-1177" fmla="*/ 199292 w 4208927"/>
                <a:gd name="connsiteY14-1178" fmla="*/ 821848 h 1501786"/>
                <a:gd name="connsiteX15-1179" fmla="*/ 187569 w 4208927"/>
                <a:gd name="connsiteY15-1180" fmla="*/ 880463 h 1501786"/>
                <a:gd name="connsiteX16-1181" fmla="*/ 152400 w 4208927"/>
                <a:gd name="connsiteY16-1182" fmla="*/ 915632 h 1501786"/>
                <a:gd name="connsiteX17-1183" fmla="*/ 117230 w 4208927"/>
                <a:gd name="connsiteY17-1184" fmla="*/ 974248 h 1501786"/>
                <a:gd name="connsiteX18-1185" fmla="*/ 105507 w 4208927"/>
                <a:gd name="connsiteY18-1186" fmla="*/ 1009417 h 1501786"/>
                <a:gd name="connsiteX19-1187" fmla="*/ 82061 w 4208927"/>
                <a:gd name="connsiteY19-1188" fmla="*/ 1044586 h 1501786"/>
                <a:gd name="connsiteX20-1189" fmla="*/ 58615 w 4208927"/>
                <a:gd name="connsiteY20-1190" fmla="*/ 1091478 h 1501786"/>
                <a:gd name="connsiteX21-1191" fmla="*/ 46892 w 4208927"/>
                <a:gd name="connsiteY21-1192" fmla="*/ 1138371 h 1501786"/>
                <a:gd name="connsiteX22-1193" fmla="*/ 23446 w 4208927"/>
                <a:gd name="connsiteY22-1194" fmla="*/ 1290771 h 1501786"/>
                <a:gd name="connsiteX23-1195" fmla="*/ 0 w 4208927"/>
                <a:gd name="connsiteY23-1196" fmla="*/ 1325940 h 1501786"/>
                <a:gd name="connsiteX24-1197" fmla="*/ 11723 w 4208927"/>
                <a:gd name="connsiteY24-1198" fmla="*/ 1466617 h 1501786"/>
                <a:gd name="connsiteX25-1199" fmla="*/ 46892 w 4208927"/>
                <a:gd name="connsiteY25-1200" fmla="*/ 1454894 h 1501786"/>
                <a:gd name="connsiteX26-1201" fmla="*/ 82061 w 4208927"/>
                <a:gd name="connsiteY26-1202" fmla="*/ 1431448 h 1501786"/>
                <a:gd name="connsiteX27-1203" fmla="*/ 199292 w 4208927"/>
                <a:gd name="connsiteY27-1204" fmla="*/ 1419724 h 1501786"/>
                <a:gd name="connsiteX28-1205" fmla="*/ 257907 w 4208927"/>
                <a:gd name="connsiteY28-1206" fmla="*/ 1408001 h 1501786"/>
                <a:gd name="connsiteX29-1207" fmla="*/ 293076 w 4208927"/>
                <a:gd name="connsiteY29-1208" fmla="*/ 1396278 h 1501786"/>
                <a:gd name="connsiteX30-1209" fmla="*/ 539261 w 4208927"/>
                <a:gd name="connsiteY30-1210" fmla="*/ 1384555 h 1501786"/>
                <a:gd name="connsiteX31-1211" fmla="*/ 738553 w 4208927"/>
                <a:gd name="connsiteY31-1212" fmla="*/ 1396278 h 1501786"/>
                <a:gd name="connsiteX32-1213" fmla="*/ 773723 w 4208927"/>
                <a:gd name="connsiteY32-1214" fmla="*/ 1408001 h 1501786"/>
                <a:gd name="connsiteX33-1215" fmla="*/ 867507 w 4208927"/>
                <a:gd name="connsiteY33-1216" fmla="*/ 1431448 h 1501786"/>
                <a:gd name="connsiteX34-1217" fmla="*/ 996461 w 4208927"/>
                <a:gd name="connsiteY34-1218" fmla="*/ 1443171 h 1501786"/>
                <a:gd name="connsiteX35-1219" fmla="*/ 1113692 w 4208927"/>
                <a:gd name="connsiteY35-1220" fmla="*/ 1466617 h 1501786"/>
                <a:gd name="connsiteX36-1221" fmla="*/ 1195753 w 4208927"/>
                <a:gd name="connsiteY36-1222" fmla="*/ 1478340 h 1501786"/>
                <a:gd name="connsiteX37-1223" fmla="*/ 1242646 w 4208927"/>
                <a:gd name="connsiteY37-1224" fmla="*/ 1490063 h 1501786"/>
                <a:gd name="connsiteX38-1225" fmla="*/ 1477107 w 4208927"/>
                <a:gd name="connsiteY38-1226" fmla="*/ 1501786 h 1501786"/>
                <a:gd name="connsiteX39-1227" fmla="*/ 2754923 w 4208927"/>
                <a:gd name="connsiteY39-1228" fmla="*/ 1490063 h 1501786"/>
                <a:gd name="connsiteX40-1229" fmla="*/ 2848707 w 4208927"/>
                <a:gd name="connsiteY40-1230" fmla="*/ 1478340 h 1501786"/>
                <a:gd name="connsiteX41-1231" fmla="*/ 2895600 w 4208927"/>
                <a:gd name="connsiteY41-1232" fmla="*/ 1466617 h 1501786"/>
                <a:gd name="connsiteX42-1233" fmla="*/ 2954215 w 4208927"/>
                <a:gd name="connsiteY42-1234" fmla="*/ 1454894 h 1501786"/>
                <a:gd name="connsiteX43-1235" fmla="*/ 2989384 w 4208927"/>
                <a:gd name="connsiteY43-1236" fmla="*/ 1431448 h 1501786"/>
                <a:gd name="connsiteX44-1237" fmla="*/ 3036276 w 4208927"/>
                <a:gd name="connsiteY44-1238" fmla="*/ 1419724 h 1501786"/>
                <a:gd name="connsiteX45-1239" fmla="*/ 3106615 w 4208927"/>
                <a:gd name="connsiteY45-1240" fmla="*/ 1396278 h 1501786"/>
                <a:gd name="connsiteX46-1241" fmla="*/ 3141784 w 4208927"/>
                <a:gd name="connsiteY46-1242" fmla="*/ 1384555 h 1501786"/>
                <a:gd name="connsiteX47-1243" fmla="*/ 3208177 w 4208927"/>
                <a:gd name="connsiteY47-1244" fmla="*/ 1423123 h 1501786"/>
                <a:gd name="connsiteX48-1245" fmla="*/ 3406424 w 4208927"/>
                <a:gd name="connsiteY48-1246" fmla="*/ 1400721 h 1501786"/>
                <a:gd name="connsiteX49-1247" fmla="*/ 3507079 w 4208927"/>
                <a:gd name="connsiteY49-1248" fmla="*/ 1422875 h 1501786"/>
                <a:gd name="connsiteX50-1249" fmla="*/ 3576278 w 4208927"/>
                <a:gd name="connsiteY50-1250" fmla="*/ 1431649 h 1501786"/>
                <a:gd name="connsiteX51-1251" fmla="*/ 3666924 w 4208927"/>
                <a:gd name="connsiteY51-1252" fmla="*/ 1411337 h 1501786"/>
                <a:gd name="connsiteX52-1253" fmla="*/ 3805175 w 4208927"/>
                <a:gd name="connsiteY52-1254" fmla="*/ 1351595 h 1501786"/>
                <a:gd name="connsiteX53-1255" fmla="*/ 4006013 w 4208927"/>
                <a:gd name="connsiteY53-1256" fmla="*/ 1339809 h 1501786"/>
                <a:gd name="connsiteX54-1257" fmla="*/ 4191894 w 4208927"/>
                <a:gd name="connsiteY54-1258" fmla="*/ 1151315 h 1501786"/>
                <a:gd name="connsiteX55-1259" fmla="*/ 3552092 w 4208927"/>
                <a:gd name="connsiteY55-1260" fmla="*/ 798401 h 1501786"/>
                <a:gd name="connsiteX56-1261" fmla="*/ 3540369 w 4208927"/>
                <a:gd name="connsiteY56-1262" fmla="*/ 716340 h 1501786"/>
                <a:gd name="connsiteX57-1263" fmla="*/ 3528646 w 4208927"/>
                <a:gd name="connsiteY57-1264" fmla="*/ 599109 h 1501786"/>
                <a:gd name="connsiteX58-1265" fmla="*/ 3516923 w 4208927"/>
                <a:gd name="connsiteY58-1266" fmla="*/ 540494 h 1501786"/>
                <a:gd name="connsiteX59-1267" fmla="*/ 3481753 w 4208927"/>
                <a:gd name="connsiteY59-1268" fmla="*/ 505324 h 1501786"/>
                <a:gd name="connsiteX60-1269" fmla="*/ 3470030 w 4208927"/>
                <a:gd name="connsiteY60-1270" fmla="*/ 470155 h 1501786"/>
                <a:gd name="connsiteX61-1271" fmla="*/ 3387969 w 4208927"/>
                <a:gd name="connsiteY61-1272" fmla="*/ 364648 h 1501786"/>
                <a:gd name="connsiteX62-1273" fmla="*/ 3341076 w 4208927"/>
                <a:gd name="connsiteY62-1274" fmla="*/ 341201 h 1501786"/>
                <a:gd name="connsiteX63-1275" fmla="*/ 3294184 w 4208927"/>
                <a:gd name="connsiteY63-1276" fmla="*/ 329478 h 1501786"/>
                <a:gd name="connsiteX64-1277" fmla="*/ 2836984 w 4208927"/>
                <a:gd name="connsiteY64-1278" fmla="*/ 294309 h 1501786"/>
                <a:gd name="connsiteX65-1279" fmla="*/ 2719753 w 4208927"/>
                <a:gd name="connsiteY65-1280" fmla="*/ 282586 h 1501786"/>
                <a:gd name="connsiteX66-1281" fmla="*/ 2661138 w 4208927"/>
                <a:gd name="connsiteY66-1282" fmla="*/ 270863 h 1501786"/>
                <a:gd name="connsiteX67-1283" fmla="*/ 2625969 w 4208927"/>
                <a:gd name="connsiteY67-1284" fmla="*/ 259140 h 1501786"/>
                <a:gd name="connsiteX68-1285" fmla="*/ 2461846 w 4208927"/>
                <a:gd name="connsiteY68-1286" fmla="*/ 235694 h 1501786"/>
                <a:gd name="connsiteX69-1287" fmla="*/ 2321169 w 4208927"/>
                <a:gd name="connsiteY69-1288" fmla="*/ 200524 h 1501786"/>
                <a:gd name="connsiteX70-1289" fmla="*/ 2227384 w 4208927"/>
                <a:gd name="connsiteY70-1290" fmla="*/ 177078 h 1501786"/>
                <a:gd name="connsiteX71-1291" fmla="*/ 2192215 w 4208927"/>
                <a:gd name="connsiteY71-1292" fmla="*/ 165355 h 1501786"/>
                <a:gd name="connsiteX72-1293" fmla="*/ 2074984 w 4208927"/>
                <a:gd name="connsiteY72-1294" fmla="*/ 153632 h 1501786"/>
                <a:gd name="connsiteX73-1295" fmla="*/ 1934307 w 4208927"/>
                <a:gd name="connsiteY73-1296" fmla="*/ 118463 h 1501786"/>
                <a:gd name="connsiteX74-1297" fmla="*/ 1793630 w 4208927"/>
                <a:gd name="connsiteY74-1298" fmla="*/ 95017 h 1501786"/>
                <a:gd name="connsiteX75-1299" fmla="*/ 1430215 w 4208927"/>
                <a:gd name="connsiteY75-1300" fmla="*/ 83294 h 1501786"/>
                <a:gd name="connsiteX76-1301" fmla="*/ 1230923 w 4208927"/>
                <a:gd name="connsiteY76-1302" fmla="*/ 71571 h 1501786"/>
                <a:gd name="connsiteX77-1303" fmla="*/ 1113692 w 4208927"/>
                <a:gd name="connsiteY77-1304" fmla="*/ 59848 h 1501786"/>
                <a:gd name="connsiteX78-1305" fmla="*/ 773723 w 4208927"/>
                <a:gd name="connsiteY78-1306" fmla="*/ 48124 h 1501786"/>
                <a:gd name="connsiteX79-1307" fmla="*/ 738553 w 4208927"/>
                <a:gd name="connsiteY79-1308" fmla="*/ 36401 h 1501786"/>
                <a:gd name="connsiteX80-1309" fmla="*/ 703384 w 4208927"/>
                <a:gd name="connsiteY80-1310" fmla="*/ 1232 h 1501786"/>
                <a:gd name="connsiteX81-1311" fmla="*/ 679938 w 4208927"/>
                <a:gd name="connsiteY81-1312" fmla="*/ 12955 h 1501786"/>
                <a:gd name="connsiteX0-1313" fmla="*/ 679938 w 4275244"/>
                <a:gd name="connsiteY0-1314" fmla="*/ 12955 h 1501786"/>
                <a:gd name="connsiteX1-1315" fmla="*/ 621323 w 4275244"/>
                <a:gd name="connsiteY1-1316" fmla="*/ 48124 h 1501786"/>
                <a:gd name="connsiteX2-1317" fmla="*/ 550984 w 4275244"/>
                <a:gd name="connsiteY2-1318" fmla="*/ 95017 h 1501786"/>
                <a:gd name="connsiteX3-1319" fmla="*/ 504092 w 4275244"/>
                <a:gd name="connsiteY3-1320" fmla="*/ 118463 h 1501786"/>
                <a:gd name="connsiteX4-1321" fmla="*/ 480646 w 4275244"/>
                <a:gd name="connsiteY4-1322" fmla="*/ 329478 h 1501786"/>
                <a:gd name="connsiteX5-1323" fmla="*/ 468923 w 4275244"/>
                <a:gd name="connsiteY5-1324" fmla="*/ 376371 h 1501786"/>
                <a:gd name="connsiteX6-1325" fmla="*/ 410307 w 4275244"/>
                <a:gd name="connsiteY6-1326" fmla="*/ 423263 h 1501786"/>
                <a:gd name="connsiteX7-1327" fmla="*/ 386861 w 4275244"/>
                <a:gd name="connsiteY7-1328" fmla="*/ 458432 h 1501786"/>
                <a:gd name="connsiteX8-1329" fmla="*/ 375138 w 4275244"/>
                <a:gd name="connsiteY8-1330" fmla="*/ 517048 h 1501786"/>
                <a:gd name="connsiteX9-1331" fmla="*/ 363415 w 4275244"/>
                <a:gd name="connsiteY9-1332" fmla="*/ 610832 h 1501786"/>
                <a:gd name="connsiteX10-1333" fmla="*/ 328246 w 4275244"/>
                <a:gd name="connsiteY10-1334" fmla="*/ 646001 h 1501786"/>
                <a:gd name="connsiteX11-1335" fmla="*/ 316523 w 4275244"/>
                <a:gd name="connsiteY11-1336" fmla="*/ 681171 h 1501786"/>
                <a:gd name="connsiteX12-1337" fmla="*/ 257907 w 4275244"/>
                <a:gd name="connsiteY12-1338" fmla="*/ 716340 h 1501786"/>
                <a:gd name="connsiteX13-1339" fmla="*/ 211015 w 4275244"/>
                <a:gd name="connsiteY13-1340" fmla="*/ 786678 h 1501786"/>
                <a:gd name="connsiteX14-1341" fmla="*/ 199292 w 4275244"/>
                <a:gd name="connsiteY14-1342" fmla="*/ 821848 h 1501786"/>
                <a:gd name="connsiteX15-1343" fmla="*/ 187569 w 4275244"/>
                <a:gd name="connsiteY15-1344" fmla="*/ 880463 h 1501786"/>
                <a:gd name="connsiteX16-1345" fmla="*/ 152400 w 4275244"/>
                <a:gd name="connsiteY16-1346" fmla="*/ 915632 h 1501786"/>
                <a:gd name="connsiteX17-1347" fmla="*/ 117230 w 4275244"/>
                <a:gd name="connsiteY17-1348" fmla="*/ 974248 h 1501786"/>
                <a:gd name="connsiteX18-1349" fmla="*/ 105507 w 4275244"/>
                <a:gd name="connsiteY18-1350" fmla="*/ 1009417 h 1501786"/>
                <a:gd name="connsiteX19-1351" fmla="*/ 82061 w 4275244"/>
                <a:gd name="connsiteY19-1352" fmla="*/ 1044586 h 1501786"/>
                <a:gd name="connsiteX20-1353" fmla="*/ 58615 w 4275244"/>
                <a:gd name="connsiteY20-1354" fmla="*/ 1091478 h 1501786"/>
                <a:gd name="connsiteX21-1355" fmla="*/ 46892 w 4275244"/>
                <a:gd name="connsiteY21-1356" fmla="*/ 1138371 h 1501786"/>
                <a:gd name="connsiteX22-1357" fmla="*/ 23446 w 4275244"/>
                <a:gd name="connsiteY22-1358" fmla="*/ 1290771 h 1501786"/>
                <a:gd name="connsiteX23-1359" fmla="*/ 0 w 4275244"/>
                <a:gd name="connsiteY23-1360" fmla="*/ 1325940 h 1501786"/>
                <a:gd name="connsiteX24-1361" fmla="*/ 11723 w 4275244"/>
                <a:gd name="connsiteY24-1362" fmla="*/ 1466617 h 1501786"/>
                <a:gd name="connsiteX25-1363" fmla="*/ 46892 w 4275244"/>
                <a:gd name="connsiteY25-1364" fmla="*/ 1454894 h 1501786"/>
                <a:gd name="connsiteX26-1365" fmla="*/ 82061 w 4275244"/>
                <a:gd name="connsiteY26-1366" fmla="*/ 1431448 h 1501786"/>
                <a:gd name="connsiteX27-1367" fmla="*/ 199292 w 4275244"/>
                <a:gd name="connsiteY27-1368" fmla="*/ 1419724 h 1501786"/>
                <a:gd name="connsiteX28-1369" fmla="*/ 257907 w 4275244"/>
                <a:gd name="connsiteY28-1370" fmla="*/ 1408001 h 1501786"/>
                <a:gd name="connsiteX29-1371" fmla="*/ 293076 w 4275244"/>
                <a:gd name="connsiteY29-1372" fmla="*/ 1396278 h 1501786"/>
                <a:gd name="connsiteX30-1373" fmla="*/ 539261 w 4275244"/>
                <a:gd name="connsiteY30-1374" fmla="*/ 1384555 h 1501786"/>
                <a:gd name="connsiteX31-1375" fmla="*/ 738553 w 4275244"/>
                <a:gd name="connsiteY31-1376" fmla="*/ 1396278 h 1501786"/>
                <a:gd name="connsiteX32-1377" fmla="*/ 773723 w 4275244"/>
                <a:gd name="connsiteY32-1378" fmla="*/ 1408001 h 1501786"/>
                <a:gd name="connsiteX33-1379" fmla="*/ 867507 w 4275244"/>
                <a:gd name="connsiteY33-1380" fmla="*/ 1431448 h 1501786"/>
                <a:gd name="connsiteX34-1381" fmla="*/ 996461 w 4275244"/>
                <a:gd name="connsiteY34-1382" fmla="*/ 1443171 h 1501786"/>
                <a:gd name="connsiteX35-1383" fmla="*/ 1113692 w 4275244"/>
                <a:gd name="connsiteY35-1384" fmla="*/ 1466617 h 1501786"/>
                <a:gd name="connsiteX36-1385" fmla="*/ 1195753 w 4275244"/>
                <a:gd name="connsiteY36-1386" fmla="*/ 1478340 h 1501786"/>
                <a:gd name="connsiteX37-1387" fmla="*/ 1242646 w 4275244"/>
                <a:gd name="connsiteY37-1388" fmla="*/ 1490063 h 1501786"/>
                <a:gd name="connsiteX38-1389" fmla="*/ 1477107 w 4275244"/>
                <a:gd name="connsiteY38-1390" fmla="*/ 1501786 h 1501786"/>
                <a:gd name="connsiteX39-1391" fmla="*/ 2754923 w 4275244"/>
                <a:gd name="connsiteY39-1392" fmla="*/ 1490063 h 1501786"/>
                <a:gd name="connsiteX40-1393" fmla="*/ 2848707 w 4275244"/>
                <a:gd name="connsiteY40-1394" fmla="*/ 1478340 h 1501786"/>
                <a:gd name="connsiteX41-1395" fmla="*/ 2895600 w 4275244"/>
                <a:gd name="connsiteY41-1396" fmla="*/ 1466617 h 1501786"/>
                <a:gd name="connsiteX42-1397" fmla="*/ 2954215 w 4275244"/>
                <a:gd name="connsiteY42-1398" fmla="*/ 1454894 h 1501786"/>
                <a:gd name="connsiteX43-1399" fmla="*/ 2989384 w 4275244"/>
                <a:gd name="connsiteY43-1400" fmla="*/ 1431448 h 1501786"/>
                <a:gd name="connsiteX44-1401" fmla="*/ 3036276 w 4275244"/>
                <a:gd name="connsiteY44-1402" fmla="*/ 1419724 h 1501786"/>
                <a:gd name="connsiteX45-1403" fmla="*/ 3106615 w 4275244"/>
                <a:gd name="connsiteY45-1404" fmla="*/ 1396278 h 1501786"/>
                <a:gd name="connsiteX46-1405" fmla="*/ 3141784 w 4275244"/>
                <a:gd name="connsiteY46-1406" fmla="*/ 1384555 h 1501786"/>
                <a:gd name="connsiteX47-1407" fmla="*/ 3208177 w 4275244"/>
                <a:gd name="connsiteY47-1408" fmla="*/ 1423123 h 1501786"/>
                <a:gd name="connsiteX48-1409" fmla="*/ 3406424 w 4275244"/>
                <a:gd name="connsiteY48-1410" fmla="*/ 1400721 h 1501786"/>
                <a:gd name="connsiteX49-1411" fmla="*/ 3507079 w 4275244"/>
                <a:gd name="connsiteY49-1412" fmla="*/ 1422875 h 1501786"/>
                <a:gd name="connsiteX50-1413" fmla="*/ 3576278 w 4275244"/>
                <a:gd name="connsiteY50-1414" fmla="*/ 1431649 h 1501786"/>
                <a:gd name="connsiteX51-1415" fmla="*/ 3666924 w 4275244"/>
                <a:gd name="connsiteY51-1416" fmla="*/ 1411337 h 1501786"/>
                <a:gd name="connsiteX52-1417" fmla="*/ 3805175 w 4275244"/>
                <a:gd name="connsiteY52-1418" fmla="*/ 1351595 h 1501786"/>
                <a:gd name="connsiteX53-1419" fmla="*/ 4006013 w 4275244"/>
                <a:gd name="connsiteY53-1420" fmla="*/ 1339809 h 1501786"/>
                <a:gd name="connsiteX54-1421" fmla="*/ 4261375 w 4275244"/>
                <a:gd name="connsiteY54-1422" fmla="*/ 1113453 h 1501786"/>
                <a:gd name="connsiteX55-1423" fmla="*/ 3552092 w 4275244"/>
                <a:gd name="connsiteY55-1424" fmla="*/ 798401 h 1501786"/>
                <a:gd name="connsiteX56-1425" fmla="*/ 3540369 w 4275244"/>
                <a:gd name="connsiteY56-1426" fmla="*/ 716340 h 1501786"/>
                <a:gd name="connsiteX57-1427" fmla="*/ 3528646 w 4275244"/>
                <a:gd name="connsiteY57-1428" fmla="*/ 599109 h 1501786"/>
                <a:gd name="connsiteX58-1429" fmla="*/ 3516923 w 4275244"/>
                <a:gd name="connsiteY58-1430" fmla="*/ 540494 h 1501786"/>
                <a:gd name="connsiteX59-1431" fmla="*/ 3481753 w 4275244"/>
                <a:gd name="connsiteY59-1432" fmla="*/ 505324 h 1501786"/>
                <a:gd name="connsiteX60-1433" fmla="*/ 3470030 w 4275244"/>
                <a:gd name="connsiteY60-1434" fmla="*/ 470155 h 1501786"/>
                <a:gd name="connsiteX61-1435" fmla="*/ 3387969 w 4275244"/>
                <a:gd name="connsiteY61-1436" fmla="*/ 364648 h 1501786"/>
                <a:gd name="connsiteX62-1437" fmla="*/ 3341076 w 4275244"/>
                <a:gd name="connsiteY62-1438" fmla="*/ 341201 h 1501786"/>
                <a:gd name="connsiteX63-1439" fmla="*/ 3294184 w 4275244"/>
                <a:gd name="connsiteY63-1440" fmla="*/ 329478 h 1501786"/>
                <a:gd name="connsiteX64-1441" fmla="*/ 2836984 w 4275244"/>
                <a:gd name="connsiteY64-1442" fmla="*/ 294309 h 1501786"/>
                <a:gd name="connsiteX65-1443" fmla="*/ 2719753 w 4275244"/>
                <a:gd name="connsiteY65-1444" fmla="*/ 282586 h 1501786"/>
                <a:gd name="connsiteX66-1445" fmla="*/ 2661138 w 4275244"/>
                <a:gd name="connsiteY66-1446" fmla="*/ 270863 h 1501786"/>
                <a:gd name="connsiteX67-1447" fmla="*/ 2625969 w 4275244"/>
                <a:gd name="connsiteY67-1448" fmla="*/ 259140 h 1501786"/>
                <a:gd name="connsiteX68-1449" fmla="*/ 2461846 w 4275244"/>
                <a:gd name="connsiteY68-1450" fmla="*/ 235694 h 1501786"/>
                <a:gd name="connsiteX69-1451" fmla="*/ 2321169 w 4275244"/>
                <a:gd name="connsiteY69-1452" fmla="*/ 200524 h 1501786"/>
                <a:gd name="connsiteX70-1453" fmla="*/ 2227384 w 4275244"/>
                <a:gd name="connsiteY70-1454" fmla="*/ 177078 h 1501786"/>
                <a:gd name="connsiteX71-1455" fmla="*/ 2192215 w 4275244"/>
                <a:gd name="connsiteY71-1456" fmla="*/ 165355 h 1501786"/>
                <a:gd name="connsiteX72-1457" fmla="*/ 2074984 w 4275244"/>
                <a:gd name="connsiteY72-1458" fmla="*/ 153632 h 1501786"/>
                <a:gd name="connsiteX73-1459" fmla="*/ 1934307 w 4275244"/>
                <a:gd name="connsiteY73-1460" fmla="*/ 118463 h 1501786"/>
                <a:gd name="connsiteX74-1461" fmla="*/ 1793630 w 4275244"/>
                <a:gd name="connsiteY74-1462" fmla="*/ 95017 h 1501786"/>
                <a:gd name="connsiteX75-1463" fmla="*/ 1430215 w 4275244"/>
                <a:gd name="connsiteY75-1464" fmla="*/ 83294 h 1501786"/>
                <a:gd name="connsiteX76-1465" fmla="*/ 1230923 w 4275244"/>
                <a:gd name="connsiteY76-1466" fmla="*/ 71571 h 1501786"/>
                <a:gd name="connsiteX77-1467" fmla="*/ 1113692 w 4275244"/>
                <a:gd name="connsiteY77-1468" fmla="*/ 59848 h 1501786"/>
                <a:gd name="connsiteX78-1469" fmla="*/ 773723 w 4275244"/>
                <a:gd name="connsiteY78-1470" fmla="*/ 48124 h 1501786"/>
                <a:gd name="connsiteX79-1471" fmla="*/ 738553 w 4275244"/>
                <a:gd name="connsiteY79-1472" fmla="*/ 36401 h 1501786"/>
                <a:gd name="connsiteX80-1473" fmla="*/ 703384 w 4275244"/>
                <a:gd name="connsiteY80-1474" fmla="*/ 1232 h 1501786"/>
                <a:gd name="connsiteX81-1475" fmla="*/ 679938 w 4275244"/>
                <a:gd name="connsiteY81-1476" fmla="*/ 12955 h 1501786"/>
                <a:gd name="connsiteX0-1477" fmla="*/ 679938 w 4275244"/>
                <a:gd name="connsiteY0-1478" fmla="*/ 12955 h 1501786"/>
                <a:gd name="connsiteX1-1479" fmla="*/ 621323 w 4275244"/>
                <a:gd name="connsiteY1-1480" fmla="*/ 48124 h 1501786"/>
                <a:gd name="connsiteX2-1481" fmla="*/ 550984 w 4275244"/>
                <a:gd name="connsiteY2-1482" fmla="*/ 95017 h 1501786"/>
                <a:gd name="connsiteX3-1483" fmla="*/ 504092 w 4275244"/>
                <a:gd name="connsiteY3-1484" fmla="*/ 118463 h 1501786"/>
                <a:gd name="connsiteX4-1485" fmla="*/ 480646 w 4275244"/>
                <a:gd name="connsiteY4-1486" fmla="*/ 329478 h 1501786"/>
                <a:gd name="connsiteX5-1487" fmla="*/ 468923 w 4275244"/>
                <a:gd name="connsiteY5-1488" fmla="*/ 376371 h 1501786"/>
                <a:gd name="connsiteX6-1489" fmla="*/ 410307 w 4275244"/>
                <a:gd name="connsiteY6-1490" fmla="*/ 423263 h 1501786"/>
                <a:gd name="connsiteX7-1491" fmla="*/ 386861 w 4275244"/>
                <a:gd name="connsiteY7-1492" fmla="*/ 458432 h 1501786"/>
                <a:gd name="connsiteX8-1493" fmla="*/ 375138 w 4275244"/>
                <a:gd name="connsiteY8-1494" fmla="*/ 517048 h 1501786"/>
                <a:gd name="connsiteX9-1495" fmla="*/ 363415 w 4275244"/>
                <a:gd name="connsiteY9-1496" fmla="*/ 610832 h 1501786"/>
                <a:gd name="connsiteX10-1497" fmla="*/ 328246 w 4275244"/>
                <a:gd name="connsiteY10-1498" fmla="*/ 646001 h 1501786"/>
                <a:gd name="connsiteX11-1499" fmla="*/ 316523 w 4275244"/>
                <a:gd name="connsiteY11-1500" fmla="*/ 681171 h 1501786"/>
                <a:gd name="connsiteX12-1501" fmla="*/ 257907 w 4275244"/>
                <a:gd name="connsiteY12-1502" fmla="*/ 716340 h 1501786"/>
                <a:gd name="connsiteX13-1503" fmla="*/ 211015 w 4275244"/>
                <a:gd name="connsiteY13-1504" fmla="*/ 786678 h 1501786"/>
                <a:gd name="connsiteX14-1505" fmla="*/ 199292 w 4275244"/>
                <a:gd name="connsiteY14-1506" fmla="*/ 821848 h 1501786"/>
                <a:gd name="connsiteX15-1507" fmla="*/ 187569 w 4275244"/>
                <a:gd name="connsiteY15-1508" fmla="*/ 880463 h 1501786"/>
                <a:gd name="connsiteX16-1509" fmla="*/ 152400 w 4275244"/>
                <a:gd name="connsiteY16-1510" fmla="*/ 915632 h 1501786"/>
                <a:gd name="connsiteX17-1511" fmla="*/ 117230 w 4275244"/>
                <a:gd name="connsiteY17-1512" fmla="*/ 974248 h 1501786"/>
                <a:gd name="connsiteX18-1513" fmla="*/ 105507 w 4275244"/>
                <a:gd name="connsiteY18-1514" fmla="*/ 1009417 h 1501786"/>
                <a:gd name="connsiteX19-1515" fmla="*/ 82061 w 4275244"/>
                <a:gd name="connsiteY19-1516" fmla="*/ 1044586 h 1501786"/>
                <a:gd name="connsiteX20-1517" fmla="*/ 58615 w 4275244"/>
                <a:gd name="connsiteY20-1518" fmla="*/ 1091478 h 1501786"/>
                <a:gd name="connsiteX21-1519" fmla="*/ 46892 w 4275244"/>
                <a:gd name="connsiteY21-1520" fmla="*/ 1138371 h 1501786"/>
                <a:gd name="connsiteX22-1521" fmla="*/ 23446 w 4275244"/>
                <a:gd name="connsiteY22-1522" fmla="*/ 1290771 h 1501786"/>
                <a:gd name="connsiteX23-1523" fmla="*/ 0 w 4275244"/>
                <a:gd name="connsiteY23-1524" fmla="*/ 1325940 h 1501786"/>
                <a:gd name="connsiteX24-1525" fmla="*/ 11723 w 4275244"/>
                <a:gd name="connsiteY24-1526" fmla="*/ 1466617 h 1501786"/>
                <a:gd name="connsiteX25-1527" fmla="*/ 46892 w 4275244"/>
                <a:gd name="connsiteY25-1528" fmla="*/ 1454894 h 1501786"/>
                <a:gd name="connsiteX26-1529" fmla="*/ 82061 w 4275244"/>
                <a:gd name="connsiteY26-1530" fmla="*/ 1431448 h 1501786"/>
                <a:gd name="connsiteX27-1531" fmla="*/ 197581 w 4275244"/>
                <a:gd name="connsiteY27-1532" fmla="*/ 1450469 h 1501786"/>
                <a:gd name="connsiteX28-1533" fmla="*/ 257907 w 4275244"/>
                <a:gd name="connsiteY28-1534" fmla="*/ 1408001 h 1501786"/>
                <a:gd name="connsiteX29-1535" fmla="*/ 293076 w 4275244"/>
                <a:gd name="connsiteY29-1536" fmla="*/ 1396278 h 1501786"/>
                <a:gd name="connsiteX30-1537" fmla="*/ 539261 w 4275244"/>
                <a:gd name="connsiteY30-1538" fmla="*/ 1384555 h 1501786"/>
                <a:gd name="connsiteX31-1539" fmla="*/ 738553 w 4275244"/>
                <a:gd name="connsiteY31-1540" fmla="*/ 1396278 h 1501786"/>
                <a:gd name="connsiteX32-1541" fmla="*/ 773723 w 4275244"/>
                <a:gd name="connsiteY32-1542" fmla="*/ 1408001 h 1501786"/>
                <a:gd name="connsiteX33-1543" fmla="*/ 867507 w 4275244"/>
                <a:gd name="connsiteY33-1544" fmla="*/ 1431448 h 1501786"/>
                <a:gd name="connsiteX34-1545" fmla="*/ 996461 w 4275244"/>
                <a:gd name="connsiteY34-1546" fmla="*/ 1443171 h 1501786"/>
                <a:gd name="connsiteX35-1547" fmla="*/ 1113692 w 4275244"/>
                <a:gd name="connsiteY35-1548" fmla="*/ 1466617 h 1501786"/>
                <a:gd name="connsiteX36-1549" fmla="*/ 1195753 w 4275244"/>
                <a:gd name="connsiteY36-1550" fmla="*/ 1478340 h 1501786"/>
                <a:gd name="connsiteX37-1551" fmla="*/ 1242646 w 4275244"/>
                <a:gd name="connsiteY37-1552" fmla="*/ 1490063 h 1501786"/>
                <a:gd name="connsiteX38-1553" fmla="*/ 1477107 w 4275244"/>
                <a:gd name="connsiteY38-1554" fmla="*/ 1501786 h 1501786"/>
                <a:gd name="connsiteX39-1555" fmla="*/ 2754923 w 4275244"/>
                <a:gd name="connsiteY39-1556" fmla="*/ 1490063 h 1501786"/>
                <a:gd name="connsiteX40-1557" fmla="*/ 2848707 w 4275244"/>
                <a:gd name="connsiteY40-1558" fmla="*/ 1478340 h 1501786"/>
                <a:gd name="connsiteX41-1559" fmla="*/ 2895600 w 4275244"/>
                <a:gd name="connsiteY41-1560" fmla="*/ 1466617 h 1501786"/>
                <a:gd name="connsiteX42-1561" fmla="*/ 2954215 w 4275244"/>
                <a:gd name="connsiteY42-1562" fmla="*/ 1454894 h 1501786"/>
                <a:gd name="connsiteX43-1563" fmla="*/ 2989384 w 4275244"/>
                <a:gd name="connsiteY43-1564" fmla="*/ 1431448 h 1501786"/>
                <a:gd name="connsiteX44-1565" fmla="*/ 3036276 w 4275244"/>
                <a:gd name="connsiteY44-1566" fmla="*/ 1419724 h 1501786"/>
                <a:gd name="connsiteX45-1567" fmla="*/ 3106615 w 4275244"/>
                <a:gd name="connsiteY45-1568" fmla="*/ 1396278 h 1501786"/>
                <a:gd name="connsiteX46-1569" fmla="*/ 3141784 w 4275244"/>
                <a:gd name="connsiteY46-1570" fmla="*/ 1384555 h 1501786"/>
                <a:gd name="connsiteX47-1571" fmla="*/ 3208177 w 4275244"/>
                <a:gd name="connsiteY47-1572" fmla="*/ 1423123 h 1501786"/>
                <a:gd name="connsiteX48-1573" fmla="*/ 3406424 w 4275244"/>
                <a:gd name="connsiteY48-1574" fmla="*/ 1400721 h 1501786"/>
                <a:gd name="connsiteX49-1575" fmla="*/ 3507079 w 4275244"/>
                <a:gd name="connsiteY49-1576" fmla="*/ 1422875 h 1501786"/>
                <a:gd name="connsiteX50-1577" fmla="*/ 3576278 w 4275244"/>
                <a:gd name="connsiteY50-1578" fmla="*/ 1431649 h 1501786"/>
                <a:gd name="connsiteX51-1579" fmla="*/ 3666924 w 4275244"/>
                <a:gd name="connsiteY51-1580" fmla="*/ 1411337 h 1501786"/>
                <a:gd name="connsiteX52-1581" fmla="*/ 3805175 w 4275244"/>
                <a:gd name="connsiteY52-1582" fmla="*/ 1351595 h 1501786"/>
                <a:gd name="connsiteX53-1583" fmla="*/ 4006013 w 4275244"/>
                <a:gd name="connsiteY53-1584" fmla="*/ 1339809 h 1501786"/>
                <a:gd name="connsiteX54-1585" fmla="*/ 4261375 w 4275244"/>
                <a:gd name="connsiteY54-1586" fmla="*/ 1113453 h 1501786"/>
                <a:gd name="connsiteX55-1587" fmla="*/ 3552092 w 4275244"/>
                <a:gd name="connsiteY55-1588" fmla="*/ 798401 h 1501786"/>
                <a:gd name="connsiteX56-1589" fmla="*/ 3540369 w 4275244"/>
                <a:gd name="connsiteY56-1590" fmla="*/ 716340 h 1501786"/>
                <a:gd name="connsiteX57-1591" fmla="*/ 3528646 w 4275244"/>
                <a:gd name="connsiteY57-1592" fmla="*/ 599109 h 1501786"/>
                <a:gd name="connsiteX58-1593" fmla="*/ 3516923 w 4275244"/>
                <a:gd name="connsiteY58-1594" fmla="*/ 540494 h 1501786"/>
                <a:gd name="connsiteX59-1595" fmla="*/ 3481753 w 4275244"/>
                <a:gd name="connsiteY59-1596" fmla="*/ 505324 h 1501786"/>
                <a:gd name="connsiteX60-1597" fmla="*/ 3470030 w 4275244"/>
                <a:gd name="connsiteY60-1598" fmla="*/ 470155 h 1501786"/>
                <a:gd name="connsiteX61-1599" fmla="*/ 3387969 w 4275244"/>
                <a:gd name="connsiteY61-1600" fmla="*/ 364648 h 1501786"/>
                <a:gd name="connsiteX62-1601" fmla="*/ 3341076 w 4275244"/>
                <a:gd name="connsiteY62-1602" fmla="*/ 341201 h 1501786"/>
                <a:gd name="connsiteX63-1603" fmla="*/ 3294184 w 4275244"/>
                <a:gd name="connsiteY63-1604" fmla="*/ 329478 h 1501786"/>
                <a:gd name="connsiteX64-1605" fmla="*/ 2836984 w 4275244"/>
                <a:gd name="connsiteY64-1606" fmla="*/ 294309 h 1501786"/>
                <a:gd name="connsiteX65-1607" fmla="*/ 2719753 w 4275244"/>
                <a:gd name="connsiteY65-1608" fmla="*/ 282586 h 1501786"/>
                <a:gd name="connsiteX66-1609" fmla="*/ 2661138 w 4275244"/>
                <a:gd name="connsiteY66-1610" fmla="*/ 270863 h 1501786"/>
                <a:gd name="connsiteX67-1611" fmla="*/ 2625969 w 4275244"/>
                <a:gd name="connsiteY67-1612" fmla="*/ 259140 h 1501786"/>
                <a:gd name="connsiteX68-1613" fmla="*/ 2461846 w 4275244"/>
                <a:gd name="connsiteY68-1614" fmla="*/ 235694 h 1501786"/>
                <a:gd name="connsiteX69-1615" fmla="*/ 2321169 w 4275244"/>
                <a:gd name="connsiteY69-1616" fmla="*/ 200524 h 1501786"/>
                <a:gd name="connsiteX70-1617" fmla="*/ 2227384 w 4275244"/>
                <a:gd name="connsiteY70-1618" fmla="*/ 177078 h 1501786"/>
                <a:gd name="connsiteX71-1619" fmla="*/ 2192215 w 4275244"/>
                <a:gd name="connsiteY71-1620" fmla="*/ 165355 h 1501786"/>
                <a:gd name="connsiteX72-1621" fmla="*/ 2074984 w 4275244"/>
                <a:gd name="connsiteY72-1622" fmla="*/ 153632 h 1501786"/>
                <a:gd name="connsiteX73-1623" fmla="*/ 1934307 w 4275244"/>
                <a:gd name="connsiteY73-1624" fmla="*/ 118463 h 1501786"/>
                <a:gd name="connsiteX74-1625" fmla="*/ 1793630 w 4275244"/>
                <a:gd name="connsiteY74-1626" fmla="*/ 95017 h 1501786"/>
                <a:gd name="connsiteX75-1627" fmla="*/ 1430215 w 4275244"/>
                <a:gd name="connsiteY75-1628" fmla="*/ 83294 h 1501786"/>
                <a:gd name="connsiteX76-1629" fmla="*/ 1230923 w 4275244"/>
                <a:gd name="connsiteY76-1630" fmla="*/ 71571 h 1501786"/>
                <a:gd name="connsiteX77-1631" fmla="*/ 1113692 w 4275244"/>
                <a:gd name="connsiteY77-1632" fmla="*/ 59848 h 1501786"/>
                <a:gd name="connsiteX78-1633" fmla="*/ 773723 w 4275244"/>
                <a:gd name="connsiteY78-1634" fmla="*/ 48124 h 1501786"/>
                <a:gd name="connsiteX79-1635" fmla="*/ 738553 w 4275244"/>
                <a:gd name="connsiteY79-1636" fmla="*/ 36401 h 1501786"/>
                <a:gd name="connsiteX80-1637" fmla="*/ 703384 w 4275244"/>
                <a:gd name="connsiteY80-1638" fmla="*/ 1232 h 1501786"/>
                <a:gd name="connsiteX81-1639" fmla="*/ 679938 w 4275244"/>
                <a:gd name="connsiteY81-1640" fmla="*/ 12955 h 1501786"/>
                <a:gd name="connsiteX0-1641" fmla="*/ 679938 w 4275244"/>
                <a:gd name="connsiteY0-1642" fmla="*/ 12955 h 1501786"/>
                <a:gd name="connsiteX1-1643" fmla="*/ 621323 w 4275244"/>
                <a:gd name="connsiteY1-1644" fmla="*/ 48124 h 1501786"/>
                <a:gd name="connsiteX2-1645" fmla="*/ 550984 w 4275244"/>
                <a:gd name="connsiteY2-1646" fmla="*/ 95017 h 1501786"/>
                <a:gd name="connsiteX3-1647" fmla="*/ 504092 w 4275244"/>
                <a:gd name="connsiteY3-1648" fmla="*/ 118463 h 1501786"/>
                <a:gd name="connsiteX4-1649" fmla="*/ 480646 w 4275244"/>
                <a:gd name="connsiteY4-1650" fmla="*/ 329478 h 1501786"/>
                <a:gd name="connsiteX5-1651" fmla="*/ 468923 w 4275244"/>
                <a:gd name="connsiteY5-1652" fmla="*/ 376371 h 1501786"/>
                <a:gd name="connsiteX6-1653" fmla="*/ 410307 w 4275244"/>
                <a:gd name="connsiteY6-1654" fmla="*/ 423263 h 1501786"/>
                <a:gd name="connsiteX7-1655" fmla="*/ 386861 w 4275244"/>
                <a:gd name="connsiteY7-1656" fmla="*/ 458432 h 1501786"/>
                <a:gd name="connsiteX8-1657" fmla="*/ 375138 w 4275244"/>
                <a:gd name="connsiteY8-1658" fmla="*/ 517048 h 1501786"/>
                <a:gd name="connsiteX9-1659" fmla="*/ 363415 w 4275244"/>
                <a:gd name="connsiteY9-1660" fmla="*/ 610832 h 1501786"/>
                <a:gd name="connsiteX10-1661" fmla="*/ 328246 w 4275244"/>
                <a:gd name="connsiteY10-1662" fmla="*/ 646001 h 1501786"/>
                <a:gd name="connsiteX11-1663" fmla="*/ 316523 w 4275244"/>
                <a:gd name="connsiteY11-1664" fmla="*/ 681171 h 1501786"/>
                <a:gd name="connsiteX12-1665" fmla="*/ 257907 w 4275244"/>
                <a:gd name="connsiteY12-1666" fmla="*/ 716340 h 1501786"/>
                <a:gd name="connsiteX13-1667" fmla="*/ 211015 w 4275244"/>
                <a:gd name="connsiteY13-1668" fmla="*/ 786678 h 1501786"/>
                <a:gd name="connsiteX14-1669" fmla="*/ 199292 w 4275244"/>
                <a:gd name="connsiteY14-1670" fmla="*/ 821848 h 1501786"/>
                <a:gd name="connsiteX15-1671" fmla="*/ 187569 w 4275244"/>
                <a:gd name="connsiteY15-1672" fmla="*/ 880463 h 1501786"/>
                <a:gd name="connsiteX16-1673" fmla="*/ 152400 w 4275244"/>
                <a:gd name="connsiteY16-1674" fmla="*/ 915632 h 1501786"/>
                <a:gd name="connsiteX17-1675" fmla="*/ 117230 w 4275244"/>
                <a:gd name="connsiteY17-1676" fmla="*/ 974248 h 1501786"/>
                <a:gd name="connsiteX18-1677" fmla="*/ 105507 w 4275244"/>
                <a:gd name="connsiteY18-1678" fmla="*/ 1009417 h 1501786"/>
                <a:gd name="connsiteX19-1679" fmla="*/ 82061 w 4275244"/>
                <a:gd name="connsiteY19-1680" fmla="*/ 1044586 h 1501786"/>
                <a:gd name="connsiteX20-1681" fmla="*/ 58615 w 4275244"/>
                <a:gd name="connsiteY20-1682" fmla="*/ 1091478 h 1501786"/>
                <a:gd name="connsiteX21-1683" fmla="*/ 46892 w 4275244"/>
                <a:gd name="connsiteY21-1684" fmla="*/ 1138371 h 1501786"/>
                <a:gd name="connsiteX22-1685" fmla="*/ 23446 w 4275244"/>
                <a:gd name="connsiteY22-1686" fmla="*/ 1290771 h 1501786"/>
                <a:gd name="connsiteX23-1687" fmla="*/ 0 w 4275244"/>
                <a:gd name="connsiteY23-1688" fmla="*/ 1325940 h 1501786"/>
                <a:gd name="connsiteX24-1689" fmla="*/ 11723 w 4275244"/>
                <a:gd name="connsiteY24-1690" fmla="*/ 1466617 h 1501786"/>
                <a:gd name="connsiteX25-1691" fmla="*/ 46892 w 4275244"/>
                <a:gd name="connsiteY25-1692" fmla="*/ 1454894 h 1501786"/>
                <a:gd name="connsiteX26-1693" fmla="*/ 82061 w 4275244"/>
                <a:gd name="connsiteY26-1694" fmla="*/ 1431448 h 1501786"/>
                <a:gd name="connsiteX27-1695" fmla="*/ 197581 w 4275244"/>
                <a:gd name="connsiteY27-1696" fmla="*/ 1450469 h 1501786"/>
                <a:gd name="connsiteX28-1697" fmla="*/ 257907 w 4275244"/>
                <a:gd name="connsiteY28-1698" fmla="*/ 1408001 h 1501786"/>
                <a:gd name="connsiteX29-1699" fmla="*/ 325534 w 4275244"/>
                <a:gd name="connsiteY29-1700" fmla="*/ 1418342 h 1501786"/>
                <a:gd name="connsiteX30-1701" fmla="*/ 539261 w 4275244"/>
                <a:gd name="connsiteY30-1702" fmla="*/ 1384555 h 1501786"/>
                <a:gd name="connsiteX31-1703" fmla="*/ 738553 w 4275244"/>
                <a:gd name="connsiteY31-1704" fmla="*/ 1396278 h 1501786"/>
                <a:gd name="connsiteX32-1705" fmla="*/ 773723 w 4275244"/>
                <a:gd name="connsiteY32-1706" fmla="*/ 1408001 h 1501786"/>
                <a:gd name="connsiteX33-1707" fmla="*/ 867507 w 4275244"/>
                <a:gd name="connsiteY33-1708" fmla="*/ 1431448 h 1501786"/>
                <a:gd name="connsiteX34-1709" fmla="*/ 996461 w 4275244"/>
                <a:gd name="connsiteY34-1710" fmla="*/ 1443171 h 1501786"/>
                <a:gd name="connsiteX35-1711" fmla="*/ 1113692 w 4275244"/>
                <a:gd name="connsiteY35-1712" fmla="*/ 1466617 h 1501786"/>
                <a:gd name="connsiteX36-1713" fmla="*/ 1195753 w 4275244"/>
                <a:gd name="connsiteY36-1714" fmla="*/ 1478340 h 1501786"/>
                <a:gd name="connsiteX37-1715" fmla="*/ 1242646 w 4275244"/>
                <a:gd name="connsiteY37-1716" fmla="*/ 1490063 h 1501786"/>
                <a:gd name="connsiteX38-1717" fmla="*/ 1477107 w 4275244"/>
                <a:gd name="connsiteY38-1718" fmla="*/ 1501786 h 1501786"/>
                <a:gd name="connsiteX39-1719" fmla="*/ 2754923 w 4275244"/>
                <a:gd name="connsiteY39-1720" fmla="*/ 1490063 h 1501786"/>
                <a:gd name="connsiteX40-1721" fmla="*/ 2848707 w 4275244"/>
                <a:gd name="connsiteY40-1722" fmla="*/ 1478340 h 1501786"/>
                <a:gd name="connsiteX41-1723" fmla="*/ 2895600 w 4275244"/>
                <a:gd name="connsiteY41-1724" fmla="*/ 1466617 h 1501786"/>
                <a:gd name="connsiteX42-1725" fmla="*/ 2954215 w 4275244"/>
                <a:gd name="connsiteY42-1726" fmla="*/ 1454894 h 1501786"/>
                <a:gd name="connsiteX43-1727" fmla="*/ 2989384 w 4275244"/>
                <a:gd name="connsiteY43-1728" fmla="*/ 1431448 h 1501786"/>
                <a:gd name="connsiteX44-1729" fmla="*/ 3036276 w 4275244"/>
                <a:gd name="connsiteY44-1730" fmla="*/ 1419724 h 1501786"/>
                <a:gd name="connsiteX45-1731" fmla="*/ 3106615 w 4275244"/>
                <a:gd name="connsiteY45-1732" fmla="*/ 1396278 h 1501786"/>
                <a:gd name="connsiteX46-1733" fmla="*/ 3141784 w 4275244"/>
                <a:gd name="connsiteY46-1734" fmla="*/ 1384555 h 1501786"/>
                <a:gd name="connsiteX47-1735" fmla="*/ 3208177 w 4275244"/>
                <a:gd name="connsiteY47-1736" fmla="*/ 1423123 h 1501786"/>
                <a:gd name="connsiteX48-1737" fmla="*/ 3406424 w 4275244"/>
                <a:gd name="connsiteY48-1738" fmla="*/ 1400721 h 1501786"/>
                <a:gd name="connsiteX49-1739" fmla="*/ 3507079 w 4275244"/>
                <a:gd name="connsiteY49-1740" fmla="*/ 1422875 h 1501786"/>
                <a:gd name="connsiteX50-1741" fmla="*/ 3576278 w 4275244"/>
                <a:gd name="connsiteY50-1742" fmla="*/ 1431649 h 1501786"/>
                <a:gd name="connsiteX51-1743" fmla="*/ 3666924 w 4275244"/>
                <a:gd name="connsiteY51-1744" fmla="*/ 1411337 h 1501786"/>
                <a:gd name="connsiteX52-1745" fmla="*/ 3805175 w 4275244"/>
                <a:gd name="connsiteY52-1746" fmla="*/ 1351595 h 1501786"/>
                <a:gd name="connsiteX53-1747" fmla="*/ 4006013 w 4275244"/>
                <a:gd name="connsiteY53-1748" fmla="*/ 1339809 h 1501786"/>
                <a:gd name="connsiteX54-1749" fmla="*/ 4261375 w 4275244"/>
                <a:gd name="connsiteY54-1750" fmla="*/ 1113453 h 1501786"/>
                <a:gd name="connsiteX55-1751" fmla="*/ 3552092 w 4275244"/>
                <a:gd name="connsiteY55-1752" fmla="*/ 798401 h 1501786"/>
                <a:gd name="connsiteX56-1753" fmla="*/ 3540369 w 4275244"/>
                <a:gd name="connsiteY56-1754" fmla="*/ 716340 h 1501786"/>
                <a:gd name="connsiteX57-1755" fmla="*/ 3528646 w 4275244"/>
                <a:gd name="connsiteY57-1756" fmla="*/ 599109 h 1501786"/>
                <a:gd name="connsiteX58-1757" fmla="*/ 3516923 w 4275244"/>
                <a:gd name="connsiteY58-1758" fmla="*/ 540494 h 1501786"/>
                <a:gd name="connsiteX59-1759" fmla="*/ 3481753 w 4275244"/>
                <a:gd name="connsiteY59-1760" fmla="*/ 505324 h 1501786"/>
                <a:gd name="connsiteX60-1761" fmla="*/ 3470030 w 4275244"/>
                <a:gd name="connsiteY60-1762" fmla="*/ 470155 h 1501786"/>
                <a:gd name="connsiteX61-1763" fmla="*/ 3387969 w 4275244"/>
                <a:gd name="connsiteY61-1764" fmla="*/ 364648 h 1501786"/>
                <a:gd name="connsiteX62-1765" fmla="*/ 3341076 w 4275244"/>
                <a:gd name="connsiteY62-1766" fmla="*/ 341201 h 1501786"/>
                <a:gd name="connsiteX63-1767" fmla="*/ 3294184 w 4275244"/>
                <a:gd name="connsiteY63-1768" fmla="*/ 329478 h 1501786"/>
                <a:gd name="connsiteX64-1769" fmla="*/ 2836984 w 4275244"/>
                <a:gd name="connsiteY64-1770" fmla="*/ 294309 h 1501786"/>
                <a:gd name="connsiteX65-1771" fmla="*/ 2719753 w 4275244"/>
                <a:gd name="connsiteY65-1772" fmla="*/ 282586 h 1501786"/>
                <a:gd name="connsiteX66-1773" fmla="*/ 2661138 w 4275244"/>
                <a:gd name="connsiteY66-1774" fmla="*/ 270863 h 1501786"/>
                <a:gd name="connsiteX67-1775" fmla="*/ 2625969 w 4275244"/>
                <a:gd name="connsiteY67-1776" fmla="*/ 259140 h 1501786"/>
                <a:gd name="connsiteX68-1777" fmla="*/ 2461846 w 4275244"/>
                <a:gd name="connsiteY68-1778" fmla="*/ 235694 h 1501786"/>
                <a:gd name="connsiteX69-1779" fmla="*/ 2321169 w 4275244"/>
                <a:gd name="connsiteY69-1780" fmla="*/ 200524 h 1501786"/>
                <a:gd name="connsiteX70-1781" fmla="*/ 2227384 w 4275244"/>
                <a:gd name="connsiteY70-1782" fmla="*/ 177078 h 1501786"/>
                <a:gd name="connsiteX71-1783" fmla="*/ 2192215 w 4275244"/>
                <a:gd name="connsiteY71-1784" fmla="*/ 165355 h 1501786"/>
                <a:gd name="connsiteX72-1785" fmla="*/ 2074984 w 4275244"/>
                <a:gd name="connsiteY72-1786" fmla="*/ 153632 h 1501786"/>
                <a:gd name="connsiteX73-1787" fmla="*/ 1934307 w 4275244"/>
                <a:gd name="connsiteY73-1788" fmla="*/ 118463 h 1501786"/>
                <a:gd name="connsiteX74-1789" fmla="*/ 1793630 w 4275244"/>
                <a:gd name="connsiteY74-1790" fmla="*/ 95017 h 1501786"/>
                <a:gd name="connsiteX75-1791" fmla="*/ 1430215 w 4275244"/>
                <a:gd name="connsiteY75-1792" fmla="*/ 83294 h 1501786"/>
                <a:gd name="connsiteX76-1793" fmla="*/ 1230923 w 4275244"/>
                <a:gd name="connsiteY76-1794" fmla="*/ 71571 h 1501786"/>
                <a:gd name="connsiteX77-1795" fmla="*/ 1113692 w 4275244"/>
                <a:gd name="connsiteY77-1796" fmla="*/ 59848 h 1501786"/>
                <a:gd name="connsiteX78-1797" fmla="*/ 773723 w 4275244"/>
                <a:gd name="connsiteY78-1798" fmla="*/ 48124 h 1501786"/>
                <a:gd name="connsiteX79-1799" fmla="*/ 738553 w 4275244"/>
                <a:gd name="connsiteY79-1800" fmla="*/ 36401 h 1501786"/>
                <a:gd name="connsiteX80-1801" fmla="*/ 703384 w 4275244"/>
                <a:gd name="connsiteY80-1802" fmla="*/ 1232 h 1501786"/>
                <a:gd name="connsiteX81-1803" fmla="*/ 679938 w 4275244"/>
                <a:gd name="connsiteY81-1804" fmla="*/ 12955 h 1501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</a:cxnLst>
              <a:rect l="l" t="t" r="r" b="b"/>
              <a:pathLst>
                <a:path w="4275244" h="1501786">
                  <a:moveTo>
                    <a:pt x="679938" y="12955"/>
                  </a:moveTo>
                  <a:cubicBezTo>
                    <a:pt x="666261" y="20770"/>
                    <a:pt x="640546" y="35891"/>
                    <a:pt x="621323" y="48124"/>
                  </a:cubicBezTo>
                  <a:cubicBezTo>
                    <a:pt x="597549" y="63253"/>
                    <a:pt x="576188" y="82415"/>
                    <a:pt x="550984" y="95017"/>
                  </a:cubicBezTo>
                  <a:lnTo>
                    <a:pt x="504092" y="118463"/>
                  </a:lnTo>
                  <a:cubicBezTo>
                    <a:pt x="485284" y="400589"/>
                    <a:pt x="512263" y="218816"/>
                    <a:pt x="480646" y="329478"/>
                  </a:cubicBezTo>
                  <a:cubicBezTo>
                    <a:pt x="476220" y="344970"/>
                    <a:pt x="476129" y="361960"/>
                    <a:pt x="468923" y="376371"/>
                  </a:cubicBezTo>
                  <a:cubicBezTo>
                    <a:pt x="460571" y="393074"/>
                    <a:pt x="422730" y="414981"/>
                    <a:pt x="410307" y="423263"/>
                  </a:cubicBezTo>
                  <a:cubicBezTo>
                    <a:pt x="402492" y="434986"/>
                    <a:pt x="391808" y="445240"/>
                    <a:pt x="386861" y="458432"/>
                  </a:cubicBezTo>
                  <a:cubicBezTo>
                    <a:pt x="379865" y="477089"/>
                    <a:pt x="378168" y="497354"/>
                    <a:pt x="375138" y="517048"/>
                  </a:cubicBezTo>
                  <a:cubicBezTo>
                    <a:pt x="370348" y="548186"/>
                    <a:pt x="374181" y="581224"/>
                    <a:pt x="363415" y="610832"/>
                  </a:cubicBezTo>
                  <a:cubicBezTo>
                    <a:pt x="357749" y="626413"/>
                    <a:pt x="339969" y="634278"/>
                    <a:pt x="328246" y="646001"/>
                  </a:cubicBezTo>
                  <a:cubicBezTo>
                    <a:pt x="324338" y="657724"/>
                    <a:pt x="322881" y="670575"/>
                    <a:pt x="316523" y="681171"/>
                  </a:cubicBezTo>
                  <a:cubicBezTo>
                    <a:pt x="300431" y="707990"/>
                    <a:pt x="285569" y="707119"/>
                    <a:pt x="257907" y="716340"/>
                  </a:cubicBezTo>
                  <a:cubicBezTo>
                    <a:pt x="242276" y="739786"/>
                    <a:pt x="219926" y="759945"/>
                    <a:pt x="211015" y="786678"/>
                  </a:cubicBezTo>
                  <a:cubicBezTo>
                    <a:pt x="207107" y="798401"/>
                    <a:pt x="202289" y="809860"/>
                    <a:pt x="199292" y="821848"/>
                  </a:cubicBezTo>
                  <a:cubicBezTo>
                    <a:pt x="194459" y="841178"/>
                    <a:pt x="196480" y="862641"/>
                    <a:pt x="187569" y="880463"/>
                  </a:cubicBezTo>
                  <a:cubicBezTo>
                    <a:pt x="180155" y="895292"/>
                    <a:pt x="164123" y="903909"/>
                    <a:pt x="152400" y="915632"/>
                  </a:cubicBezTo>
                  <a:cubicBezTo>
                    <a:pt x="119186" y="1015265"/>
                    <a:pt x="165509" y="893782"/>
                    <a:pt x="117230" y="974248"/>
                  </a:cubicBezTo>
                  <a:cubicBezTo>
                    <a:pt x="110872" y="984844"/>
                    <a:pt x="111033" y="998364"/>
                    <a:pt x="105507" y="1009417"/>
                  </a:cubicBezTo>
                  <a:cubicBezTo>
                    <a:pt x="99206" y="1022019"/>
                    <a:pt x="89051" y="1032353"/>
                    <a:pt x="82061" y="1044586"/>
                  </a:cubicBezTo>
                  <a:cubicBezTo>
                    <a:pt x="73391" y="1059759"/>
                    <a:pt x="66430" y="1075847"/>
                    <a:pt x="58615" y="1091478"/>
                  </a:cubicBezTo>
                  <a:cubicBezTo>
                    <a:pt x="54707" y="1107109"/>
                    <a:pt x="49171" y="1122421"/>
                    <a:pt x="46892" y="1138371"/>
                  </a:cubicBezTo>
                  <a:cubicBezTo>
                    <a:pt x="41513" y="1176025"/>
                    <a:pt x="45204" y="1247254"/>
                    <a:pt x="23446" y="1290771"/>
                  </a:cubicBezTo>
                  <a:cubicBezTo>
                    <a:pt x="17145" y="1303373"/>
                    <a:pt x="7815" y="1314217"/>
                    <a:pt x="0" y="1325940"/>
                  </a:cubicBezTo>
                  <a:cubicBezTo>
                    <a:pt x="3908" y="1372832"/>
                    <a:pt x="-4358" y="1422395"/>
                    <a:pt x="11723" y="1466617"/>
                  </a:cubicBezTo>
                  <a:cubicBezTo>
                    <a:pt x="15946" y="1478230"/>
                    <a:pt x="35839" y="1460420"/>
                    <a:pt x="46892" y="1454894"/>
                  </a:cubicBezTo>
                  <a:cubicBezTo>
                    <a:pt x="59494" y="1448593"/>
                    <a:pt x="56946" y="1432185"/>
                    <a:pt x="82061" y="1431448"/>
                  </a:cubicBezTo>
                  <a:cubicBezTo>
                    <a:pt x="107176" y="1430711"/>
                    <a:pt x="158654" y="1455660"/>
                    <a:pt x="197581" y="1450469"/>
                  </a:cubicBezTo>
                  <a:cubicBezTo>
                    <a:pt x="217331" y="1447836"/>
                    <a:pt x="236582" y="1413355"/>
                    <a:pt x="257907" y="1408001"/>
                  </a:cubicBezTo>
                  <a:cubicBezTo>
                    <a:pt x="279232" y="1402647"/>
                    <a:pt x="313220" y="1419368"/>
                    <a:pt x="325534" y="1418342"/>
                  </a:cubicBezTo>
                  <a:cubicBezTo>
                    <a:pt x="407405" y="1411519"/>
                    <a:pt x="457199" y="1388463"/>
                    <a:pt x="539261" y="1384555"/>
                  </a:cubicBezTo>
                  <a:cubicBezTo>
                    <a:pt x="605692" y="1388463"/>
                    <a:pt x="672338" y="1389657"/>
                    <a:pt x="738553" y="1396278"/>
                  </a:cubicBezTo>
                  <a:cubicBezTo>
                    <a:pt x="750849" y="1397508"/>
                    <a:pt x="761801" y="1404749"/>
                    <a:pt x="773723" y="1408001"/>
                  </a:cubicBezTo>
                  <a:cubicBezTo>
                    <a:pt x="804811" y="1416480"/>
                    <a:pt x="835678" y="1426422"/>
                    <a:pt x="867507" y="1431448"/>
                  </a:cubicBezTo>
                  <a:cubicBezTo>
                    <a:pt x="910141" y="1438180"/>
                    <a:pt x="953476" y="1439263"/>
                    <a:pt x="996461" y="1443171"/>
                  </a:cubicBezTo>
                  <a:cubicBezTo>
                    <a:pt x="1035538" y="1450986"/>
                    <a:pt x="1074448" y="1459692"/>
                    <a:pt x="1113692" y="1466617"/>
                  </a:cubicBezTo>
                  <a:cubicBezTo>
                    <a:pt x="1140903" y="1471419"/>
                    <a:pt x="1168567" y="1473397"/>
                    <a:pt x="1195753" y="1478340"/>
                  </a:cubicBezTo>
                  <a:cubicBezTo>
                    <a:pt x="1211605" y="1481222"/>
                    <a:pt x="1226590" y="1488725"/>
                    <a:pt x="1242646" y="1490063"/>
                  </a:cubicBezTo>
                  <a:cubicBezTo>
                    <a:pt x="1320627" y="1496561"/>
                    <a:pt x="1398953" y="1497878"/>
                    <a:pt x="1477107" y="1501786"/>
                  </a:cubicBezTo>
                  <a:lnTo>
                    <a:pt x="2754923" y="1490063"/>
                  </a:lnTo>
                  <a:cubicBezTo>
                    <a:pt x="2786423" y="1489525"/>
                    <a:pt x="2817631" y="1483519"/>
                    <a:pt x="2848707" y="1478340"/>
                  </a:cubicBezTo>
                  <a:cubicBezTo>
                    <a:pt x="2864600" y="1475691"/>
                    <a:pt x="2879872" y="1470112"/>
                    <a:pt x="2895600" y="1466617"/>
                  </a:cubicBezTo>
                  <a:cubicBezTo>
                    <a:pt x="2915051" y="1462295"/>
                    <a:pt x="2934677" y="1458802"/>
                    <a:pt x="2954215" y="1454894"/>
                  </a:cubicBezTo>
                  <a:cubicBezTo>
                    <a:pt x="2965938" y="1447079"/>
                    <a:pt x="2976434" y="1436998"/>
                    <a:pt x="2989384" y="1431448"/>
                  </a:cubicBezTo>
                  <a:cubicBezTo>
                    <a:pt x="3004193" y="1425101"/>
                    <a:pt x="3020844" y="1424354"/>
                    <a:pt x="3036276" y="1419724"/>
                  </a:cubicBezTo>
                  <a:cubicBezTo>
                    <a:pt x="3059948" y="1412622"/>
                    <a:pt x="3083169" y="1404093"/>
                    <a:pt x="3106615" y="1396278"/>
                  </a:cubicBezTo>
                  <a:cubicBezTo>
                    <a:pt x="3118338" y="1392370"/>
                    <a:pt x="3124857" y="1380081"/>
                    <a:pt x="3141784" y="1384555"/>
                  </a:cubicBezTo>
                  <a:cubicBezTo>
                    <a:pt x="3158711" y="1389029"/>
                    <a:pt x="3164070" y="1420429"/>
                    <a:pt x="3208177" y="1423123"/>
                  </a:cubicBezTo>
                  <a:cubicBezTo>
                    <a:pt x="3252284" y="1425817"/>
                    <a:pt x="3380109" y="1403645"/>
                    <a:pt x="3406424" y="1400721"/>
                  </a:cubicBezTo>
                  <a:cubicBezTo>
                    <a:pt x="3418147" y="1396813"/>
                    <a:pt x="3478770" y="1417720"/>
                    <a:pt x="3507079" y="1422875"/>
                  </a:cubicBezTo>
                  <a:cubicBezTo>
                    <a:pt x="3535388" y="1428030"/>
                    <a:pt x="3549637" y="1433572"/>
                    <a:pt x="3576278" y="1431649"/>
                  </a:cubicBezTo>
                  <a:cubicBezTo>
                    <a:pt x="3602919" y="1429726"/>
                    <a:pt x="3628775" y="1424679"/>
                    <a:pt x="3666924" y="1411337"/>
                  </a:cubicBezTo>
                  <a:cubicBezTo>
                    <a:pt x="3705073" y="1397995"/>
                    <a:pt x="3793452" y="1359411"/>
                    <a:pt x="3805175" y="1351595"/>
                  </a:cubicBezTo>
                  <a:cubicBezTo>
                    <a:pt x="3820806" y="1328149"/>
                    <a:pt x="3929980" y="1379499"/>
                    <a:pt x="4006013" y="1339809"/>
                  </a:cubicBezTo>
                  <a:cubicBezTo>
                    <a:pt x="4082046" y="1300119"/>
                    <a:pt x="4337028" y="1203688"/>
                    <a:pt x="4261375" y="1113453"/>
                  </a:cubicBezTo>
                  <a:cubicBezTo>
                    <a:pt x="4185722" y="1023218"/>
                    <a:pt x="3672260" y="864586"/>
                    <a:pt x="3552092" y="798401"/>
                  </a:cubicBezTo>
                  <a:cubicBezTo>
                    <a:pt x="3431924" y="732216"/>
                    <a:pt x="3543597" y="743782"/>
                    <a:pt x="3540369" y="716340"/>
                  </a:cubicBezTo>
                  <a:cubicBezTo>
                    <a:pt x="3535780" y="677337"/>
                    <a:pt x="3533836" y="638036"/>
                    <a:pt x="3528646" y="599109"/>
                  </a:cubicBezTo>
                  <a:cubicBezTo>
                    <a:pt x="3526013" y="579359"/>
                    <a:pt x="3525834" y="558316"/>
                    <a:pt x="3516923" y="540494"/>
                  </a:cubicBezTo>
                  <a:cubicBezTo>
                    <a:pt x="3509508" y="525665"/>
                    <a:pt x="3493476" y="517047"/>
                    <a:pt x="3481753" y="505324"/>
                  </a:cubicBezTo>
                  <a:cubicBezTo>
                    <a:pt x="3477845" y="493601"/>
                    <a:pt x="3476031" y="480957"/>
                    <a:pt x="3470030" y="470155"/>
                  </a:cubicBezTo>
                  <a:cubicBezTo>
                    <a:pt x="3454082" y="441449"/>
                    <a:pt x="3419447" y="387132"/>
                    <a:pt x="3387969" y="364648"/>
                  </a:cubicBezTo>
                  <a:cubicBezTo>
                    <a:pt x="3373748" y="354490"/>
                    <a:pt x="3357439" y="347337"/>
                    <a:pt x="3341076" y="341201"/>
                  </a:cubicBezTo>
                  <a:cubicBezTo>
                    <a:pt x="3325990" y="335544"/>
                    <a:pt x="3310226" y="330970"/>
                    <a:pt x="3294184" y="329478"/>
                  </a:cubicBezTo>
                  <a:cubicBezTo>
                    <a:pt x="3141991" y="315321"/>
                    <a:pt x="2989327" y="306745"/>
                    <a:pt x="2836984" y="294309"/>
                  </a:cubicBezTo>
                  <a:cubicBezTo>
                    <a:pt x="2797842" y="291114"/>
                    <a:pt x="2758830" y="286494"/>
                    <a:pt x="2719753" y="282586"/>
                  </a:cubicBezTo>
                  <a:cubicBezTo>
                    <a:pt x="2700215" y="278678"/>
                    <a:pt x="2680468" y="275696"/>
                    <a:pt x="2661138" y="270863"/>
                  </a:cubicBezTo>
                  <a:cubicBezTo>
                    <a:pt x="2649150" y="267866"/>
                    <a:pt x="2638138" y="261287"/>
                    <a:pt x="2625969" y="259140"/>
                  </a:cubicBezTo>
                  <a:cubicBezTo>
                    <a:pt x="2571547" y="249536"/>
                    <a:pt x="2515459" y="249097"/>
                    <a:pt x="2461846" y="235694"/>
                  </a:cubicBezTo>
                  <a:lnTo>
                    <a:pt x="2321169" y="200524"/>
                  </a:lnTo>
                  <a:cubicBezTo>
                    <a:pt x="2289907" y="192708"/>
                    <a:pt x="2257954" y="187268"/>
                    <a:pt x="2227384" y="177078"/>
                  </a:cubicBezTo>
                  <a:cubicBezTo>
                    <a:pt x="2215661" y="173170"/>
                    <a:pt x="2204428" y="167234"/>
                    <a:pt x="2192215" y="165355"/>
                  </a:cubicBezTo>
                  <a:cubicBezTo>
                    <a:pt x="2153400" y="159383"/>
                    <a:pt x="2114061" y="157540"/>
                    <a:pt x="2074984" y="153632"/>
                  </a:cubicBezTo>
                  <a:cubicBezTo>
                    <a:pt x="1994776" y="113528"/>
                    <a:pt x="2054693" y="136984"/>
                    <a:pt x="1934307" y="118463"/>
                  </a:cubicBezTo>
                  <a:cubicBezTo>
                    <a:pt x="1874941" y="109330"/>
                    <a:pt x="1858884" y="98451"/>
                    <a:pt x="1793630" y="95017"/>
                  </a:cubicBezTo>
                  <a:cubicBezTo>
                    <a:pt x="1672596" y="88647"/>
                    <a:pt x="1551311" y="88340"/>
                    <a:pt x="1430215" y="83294"/>
                  </a:cubicBezTo>
                  <a:cubicBezTo>
                    <a:pt x="1363727" y="80524"/>
                    <a:pt x="1297287" y="76487"/>
                    <a:pt x="1230923" y="71571"/>
                  </a:cubicBezTo>
                  <a:cubicBezTo>
                    <a:pt x="1191758" y="68670"/>
                    <a:pt x="1152912" y="61859"/>
                    <a:pt x="1113692" y="59848"/>
                  </a:cubicBezTo>
                  <a:cubicBezTo>
                    <a:pt x="1000450" y="54041"/>
                    <a:pt x="887046" y="52032"/>
                    <a:pt x="773723" y="48124"/>
                  </a:cubicBezTo>
                  <a:cubicBezTo>
                    <a:pt x="762000" y="44216"/>
                    <a:pt x="748835" y="43256"/>
                    <a:pt x="738553" y="36401"/>
                  </a:cubicBezTo>
                  <a:cubicBezTo>
                    <a:pt x="724759" y="27205"/>
                    <a:pt x="719325" y="5787"/>
                    <a:pt x="703384" y="1232"/>
                  </a:cubicBezTo>
                  <a:cubicBezTo>
                    <a:pt x="687892" y="-3194"/>
                    <a:pt x="693615" y="5140"/>
                    <a:pt x="679938" y="129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26"/>
            <p:cNvSpPr/>
            <p:nvPr/>
          </p:nvSpPr>
          <p:spPr>
            <a:xfrm>
              <a:off x="5842956" y="5496891"/>
              <a:ext cx="4192474" cy="1501786"/>
            </a:xfrm>
            <a:custGeom>
              <a:avLst/>
              <a:gdLst>
                <a:gd name="connsiteX0" fmla="*/ 713528 w 4192474"/>
                <a:gd name="connsiteY0" fmla="*/ 0 h 1501786"/>
                <a:gd name="connsiteX1" fmla="*/ 3999012 w 4192474"/>
                <a:gd name="connsiteY1" fmla="*/ 0 h 1501786"/>
                <a:gd name="connsiteX2" fmla="*/ 4192474 w 4192474"/>
                <a:gd name="connsiteY2" fmla="*/ 193462 h 1501786"/>
                <a:gd name="connsiteX3" fmla="*/ 4192474 w 4192474"/>
                <a:gd name="connsiteY3" fmla="*/ 967284 h 1501786"/>
                <a:gd name="connsiteX4" fmla="*/ 3999012 w 4192474"/>
                <a:gd name="connsiteY4" fmla="*/ 1160746 h 1501786"/>
                <a:gd name="connsiteX5" fmla="*/ 3834154 w 4192474"/>
                <a:gd name="connsiteY5" fmla="*/ 1336731 h 1501786"/>
                <a:gd name="connsiteX6" fmla="*/ 3587261 w 4192474"/>
                <a:gd name="connsiteY6" fmla="*/ 1196986 h 1501786"/>
                <a:gd name="connsiteX7" fmla="*/ 3540369 w 4192474"/>
                <a:gd name="connsiteY7" fmla="*/ 1267324 h 1501786"/>
                <a:gd name="connsiteX8" fmla="*/ 3505200 w 4192474"/>
                <a:gd name="connsiteY8" fmla="*/ 1290771 h 1501786"/>
                <a:gd name="connsiteX9" fmla="*/ 3481753 w 4192474"/>
                <a:gd name="connsiteY9" fmla="*/ 1314217 h 1501786"/>
                <a:gd name="connsiteX10" fmla="*/ 3411415 w 4192474"/>
                <a:gd name="connsiteY10" fmla="*/ 1325940 h 1501786"/>
                <a:gd name="connsiteX11" fmla="*/ 3376246 w 4192474"/>
                <a:gd name="connsiteY11" fmla="*/ 1337663 h 1501786"/>
                <a:gd name="connsiteX12" fmla="*/ 3200400 w 4192474"/>
                <a:gd name="connsiteY12" fmla="*/ 1361109 h 1501786"/>
                <a:gd name="connsiteX13" fmla="*/ 3141784 w 4192474"/>
                <a:gd name="connsiteY13" fmla="*/ 1384555 h 1501786"/>
                <a:gd name="connsiteX14" fmla="*/ 3106615 w 4192474"/>
                <a:gd name="connsiteY14" fmla="*/ 1396278 h 1501786"/>
                <a:gd name="connsiteX15" fmla="*/ 3036276 w 4192474"/>
                <a:gd name="connsiteY15" fmla="*/ 1419724 h 1501786"/>
                <a:gd name="connsiteX16" fmla="*/ 2989384 w 4192474"/>
                <a:gd name="connsiteY16" fmla="*/ 1431448 h 1501786"/>
                <a:gd name="connsiteX17" fmla="*/ 2954215 w 4192474"/>
                <a:gd name="connsiteY17" fmla="*/ 1454894 h 1501786"/>
                <a:gd name="connsiteX18" fmla="*/ 2895600 w 4192474"/>
                <a:gd name="connsiteY18" fmla="*/ 1466617 h 1501786"/>
                <a:gd name="connsiteX19" fmla="*/ 2848707 w 4192474"/>
                <a:gd name="connsiteY19" fmla="*/ 1478340 h 1501786"/>
                <a:gd name="connsiteX20" fmla="*/ 2754923 w 4192474"/>
                <a:gd name="connsiteY20" fmla="*/ 1490063 h 1501786"/>
                <a:gd name="connsiteX21" fmla="*/ 1477107 w 4192474"/>
                <a:gd name="connsiteY21" fmla="*/ 1501786 h 1501786"/>
                <a:gd name="connsiteX22" fmla="*/ 1242646 w 4192474"/>
                <a:gd name="connsiteY22" fmla="*/ 1490063 h 1501786"/>
                <a:gd name="connsiteX23" fmla="*/ 1195753 w 4192474"/>
                <a:gd name="connsiteY23" fmla="*/ 1478340 h 1501786"/>
                <a:gd name="connsiteX24" fmla="*/ 1113692 w 4192474"/>
                <a:gd name="connsiteY24" fmla="*/ 1466617 h 1501786"/>
                <a:gd name="connsiteX25" fmla="*/ 996461 w 4192474"/>
                <a:gd name="connsiteY25" fmla="*/ 1443171 h 1501786"/>
                <a:gd name="connsiteX26" fmla="*/ 867507 w 4192474"/>
                <a:gd name="connsiteY26" fmla="*/ 1431448 h 1501786"/>
                <a:gd name="connsiteX27" fmla="*/ 773723 w 4192474"/>
                <a:gd name="connsiteY27" fmla="*/ 1408001 h 1501786"/>
                <a:gd name="connsiteX28" fmla="*/ 738553 w 4192474"/>
                <a:gd name="connsiteY28" fmla="*/ 1396278 h 1501786"/>
                <a:gd name="connsiteX29" fmla="*/ 539261 w 4192474"/>
                <a:gd name="connsiteY29" fmla="*/ 1384555 h 1501786"/>
                <a:gd name="connsiteX30" fmla="*/ 293076 w 4192474"/>
                <a:gd name="connsiteY30" fmla="*/ 1396278 h 1501786"/>
                <a:gd name="connsiteX31" fmla="*/ 257907 w 4192474"/>
                <a:gd name="connsiteY31" fmla="*/ 1408001 h 1501786"/>
                <a:gd name="connsiteX32" fmla="*/ 199292 w 4192474"/>
                <a:gd name="connsiteY32" fmla="*/ 1419724 h 1501786"/>
                <a:gd name="connsiteX33" fmla="*/ 82061 w 4192474"/>
                <a:gd name="connsiteY33" fmla="*/ 1431448 h 1501786"/>
                <a:gd name="connsiteX34" fmla="*/ 46892 w 4192474"/>
                <a:gd name="connsiteY34" fmla="*/ 1454894 h 1501786"/>
                <a:gd name="connsiteX35" fmla="*/ 11723 w 4192474"/>
                <a:gd name="connsiteY35" fmla="*/ 1466617 h 1501786"/>
                <a:gd name="connsiteX36" fmla="*/ 0 w 4192474"/>
                <a:gd name="connsiteY36" fmla="*/ 1325940 h 1501786"/>
                <a:gd name="connsiteX37" fmla="*/ 23446 w 4192474"/>
                <a:gd name="connsiteY37" fmla="*/ 1290771 h 1501786"/>
                <a:gd name="connsiteX38" fmla="*/ 46892 w 4192474"/>
                <a:gd name="connsiteY38" fmla="*/ 1138371 h 1501786"/>
                <a:gd name="connsiteX39" fmla="*/ 58615 w 4192474"/>
                <a:gd name="connsiteY39" fmla="*/ 1091478 h 1501786"/>
                <a:gd name="connsiteX40" fmla="*/ 82061 w 4192474"/>
                <a:gd name="connsiteY40" fmla="*/ 1044586 h 1501786"/>
                <a:gd name="connsiteX41" fmla="*/ 105507 w 4192474"/>
                <a:gd name="connsiteY41" fmla="*/ 1009417 h 1501786"/>
                <a:gd name="connsiteX42" fmla="*/ 117230 w 4192474"/>
                <a:gd name="connsiteY42" fmla="*/ 974248 h 1501786"/>
                <a:gd name="connsiteX43" fmla="*/ 139714 w 4192474"/>
                <a:gd name="connsiteY43" fmla="*/ 955402 h 1501786"/>
                <a:gd name="connsiteX44" fmla="*/ 139714 w 4192474"/>
                <a:gd name="connsiteY44" fmla="*/ 955402 h 1501786"/>
                <a:gd name="connsiteX45" fmla="*/ 152400 w 4192474"/>
                <a:gd name="connsiteY45" fmla="*/ 915632 h 1501786"/>
                <a:gd name="connsiteX46" fmla="*/ 187569 w 4192474"/>
                <a:gd name="connsiteY46" fmla="*/ 880463 h 1501786"/>
                <a:gd name="connsiteX47" fmla="*/ 199292 w 4192474"/>
                <a:gd name="connsiteY47" fmla="*/ 821848 h 1501786"/>
                <a:gd name="connsiteX48" fmla="*/ 211015 w 4192474"/>
                <a:gd name="connsiteY48" fmla="*/ 786678 h 1501786"/>
                <a:gd name="connsiteX49" fmla="*/ 257907 w 4192474"/>
                <a:gd name="connsiteY49" fmla="*/ 716340 h 1501786"/>
                <a:gd name="connsiteX50" fmla="*/ 316523 w 4192474"/>
                <a:gd name="connsiteY50" fmla="*/ 681171 h 1501786"/>
                <a:gd name="connsiteX51" fmla="*/ 328246 w 4192474"/>
                <a:gd name="connsiteY51" fmla="*/ 646001 h 1501786"/>
                <a:gd name="connsiteX52" fmla="*/ 363415 w 4192474"/>
                <a:gd name="connsiteY52" fmla="*/ 610832 h 1501786"/>
                <a:gd name="connsiteX53" fmla="*/ 375138 w 4192474"/>
                <a:gd name="connsiteY53" fmla="*/ 517048 h 1501786"/>
                <a:gd name="connsiteX54" fmla="*/ 386861 w 4192474"/>
                <a:gd name="connsiteY54" fmla="*/ 458432 h 1501786"/>
                <a:gd name="connsiteX55" fmla="*/ 410307 w 4192474"/>
                <a:gd name="connsiteY55" fmla="*/ 423263 h 1501786"/>
                <a:gd name="connsiteX56" fmla="*/ 468923 w 4192474"/>
                <a:gd name="connsiteY56" fmla="*/ 376371 h 1501786"/>
                <a:gd name="connsiteX57" fmla="*/ 480646 w 4192474"/>
                <a:gd name="connsiteY57" fmla="*/ 329478 h 1501786"/>
                <a:gd name="connsiteX58" fmla="*/ 504092 w 4192474"/>
                <a:gd name="connsiteY58" fmla="*/ 118463 h 1501786"/>
                <a:gd name="connsiteX59" fmla="*/ 550814 w 4192474"/>
                <a:gd name="connsiteY59" fmla="*/ 95102 h 1501786"/>
                <a:gd name="connsiteX60" fmla="*/ 691458 w 4192474"/>
                <a:gd name="connsiteY60" fmla="*/ 2225 h 1501786"/>
                <a:gd name="connsiteX61" fmla="*/ 702504 w 4192474"/>
                <a:gd name="connsiteY61" fmla="*/ 1112 h 1501786"/>
                <a:gd name="connsiteX62" fmla="*/ 713528 w 4192474"/>
                <a:gd name="connsiteY62" fmla="*/ 0 h 1501786"/>
                <a:gd name="connsiteX0-1" fmla="*/ 713528 w 4192474"/>
                <a:gd name="connsiteY0-2" fmla="*/ 0 h 1501786"/>
                <a:gd name="connsiteX1-3" fmla="*/ 3999012 w 4192474"/>
                <a:gd name="connsiteY1-4" fmla="*/ 0 h 1501786"/>
                <a:gd name="connsiteX2-5" fmla="*/ 4192474 w 4192474"/>
                <a:gd name="connsiteY2-6" fmla="*/ 193462 h 1501786"/>
                <a:gd name="connsiteX3-7" fmla="*/ 4192474 w 4192474"/>
                <a:gd name="connsiteY3-8" fmla="*/ 967284 h 1501786"/>
                <a:gd name="connsiteX4-9" fmla="*/ 4040390 w 4192474"/>
                <a:gd name="connsiteY4-10" fmla="*/ 1224327 h 1501786"/>
                <a:gd name="connsiteX5-11" fmla="*/ 3834154 w 4192474"/>
                <a:gd name="connsiteY5-12" fmla="*/ 1336731 h 1501786"/>
                <a:gd name="connsiteX6-13" fmla="*/ 3587261 w 4192474"/>
                <a:gd name="connsiteY6-14" fmla="*/ 1196986 h 1501786"/>
                <a:gd name="connsiteX7-15" fmla="*/ 3540369 w 4192474"/>
                <a:gd name="connsiteY7-16" fmla="*/ 1267324 h 1501786"/>
                <a:gd name="connsiteX8-17" fmla="*/ 3505200 w 4192474"/>
                <a:gd name="connsiteY8-18" fmla="*/ 1290771 h 1501786"/>
                <a:gd name="connsiteX9-19" fmla="*/ 3481753 w 4192474"/>
                <a:gd name="connsiteY9-20" fmla="*/ 1314217 h 1501786"/>
                <a:gd name="connsiteX10-21" fmla="*/ 3411415 w 4192474"/>
                <a:gd name="connsiteY10-22" fmla="*/ 1325940 h 1501786"/>
                <a:gd name="connsiteX11-23" fmla="*/ 3376246 w 4192474"/>
                <a:gd name="connsiteY11-24" fmla="*/ 1337663 h 1501786"/>
                <a:gd name="connsiteX12-25" fmla="*/ 3200400 w 4192474"/>
                <a:gd name="connsiteY12-26" fmla="*/ 1361109 h 1501786"/>
                <a:gd name="connsiteX13-27" fmla="*/ 3141784 w 4192474"/>
                <a:gd name="connsiteY13-28" fmla="*/ 1384555 h 1501786"/>
                <a:gd name="connsiteX14-29" fmla="*/ 3106615 w 4192474"/>
                <a:gd name="connsiteY14-30" fmla="*/ 1396278 h 1501786"/>
                <a:gd name="connsiteX15-31" fmla="*/ 3036276 w 4192474"/>
                <a:gd name="connsiteY15-32" fmla="*/ 1419724 h 1501786"/>
                <a:gd name="connsiteX16-33" fmla="*/ 2989384 w 4192474"/>
                <a:gd name="connsiteY16-34" fmla="*/ 1431448 h 1501786"/>
                <a:gd name="connsiteX17-35" fmla="*/ 2954215 w 4192474"/>
                <a:gd name="connsiteY17-36" fmla="*/ 1454894 h 1501786"/>
                <a:gd name="connsiteX18-37" fmla="*/ 2895600 w 4192474"/>
                <a:gd name="connsiteY18-38" fmla="*/ 1466617 h 1501786"/>
                <a:gd name="connsiteX19-39" fmla="*/ 2848707 w 4192474"/>
                <a:gd name="connsiteY19-40" fmla="*/ 1478340 h 1501786"/>
                <a:gd name="connsiteX20-41" fmla="*/ 2754923 w 4192474"/>
                <a:gd name="connsiteY20-42" fmla="*/ 1490063 h 1501786"/>
                <a:gd name="connsiteX21-43" fmla="*/ 1477107 w 4192474"/>
                <a:gd name="connsiteY21-44" fmla="*/ 1501786 h 1501786"/>
                <a:gd name="connsiteX22-45" fmla="*/ 1242646 w 4192474"/>
                <a:gd name="connsiteY22-46" fmla="*/ 1490063 h 1501786"/>
                <a:gd name="connsiteX23-47" fmla="*/ 1195753 w 4192474"/>
                <a:gd name="connsiteY23-48" fmla="*/ 1478340 h 1501786"/>
                <a:gd name="connsiteX24-49" fmla="*/ 1113692 w 4192474"/>
                <a:gd name="connsiteY24-50" fmla="*/ 1466617 h 1501786"/>
                <a:gd name="connsiteX25-51" fmla="*/ 996461 w 4192474"/>
                <a:gd name="connsiteY25-52" fmla="*/ 1443171 h 1501786"/>
                <a:gd name="connsiteX26-53" fmla="*/ 867507 w 4192474"/>
                <a:gd name="connsiteY26-54" fmla="*/ 1431448 h 1501786"/>
                <a:gd name="connsiteX27-55" fmla="*/ 773723 w 4192474"/>
                <a:gd name="connsiteY27-56" fmla="*/ 1408001 h 1501786"/>
                <a:gd name="connsiteX28-57" fmla="*/ 738553 w 4192474"/>
                <a:gd name="connsiteY28-58" fmla="*/ 1396278 h 1501786"/>
                <a:gd name="connsiteX29-59" fmla="*/ 539261 w 4192474"/>
                <a:gd name="connsiteY29-60" fmla="*/ 1384555 h 1501786"/>
                <a:gd name="connsiteX30-61" fmla="*/ 293076 w 4192474"/>
                <a:gd name="connsiteY30-62" fmla="*/ 1396278 h 1501786"/>
                <a:gd name="connsiteX31-63" fmla="*/ 257907 w 4192474"/>
                <a:gd name="connsiteY31-64" fmla="*/ 1408001 h 1501786"/>
                <a:gd name="connsiteX32-65" fmla="*/ 199292 w 4192474"/>
                <a:gd name="connsiteY32-66" fmla="*/ 1419724 h 1501786"/>
                <a:gd name="connsiteX33-67" fmla="*/ 82061 w 4192474"/>
                <a:gd name="connsiteY33-68" fmla="*/ 1431448 h 1501786"/>
                <a:gd name="connsiteX34-69" fmla="*/ 46892 w 4192474"/>
                <a:gd name="connsiteY34-70" fmla="*/ 1454894 h 1501786"/>
                <a:gd name="connsiteX35-71" fmla="*/ 11723 w 4192474"/>
                <a:gd name="connsiteY35-72" fmla="*/ 1466617 h 1501786"/>
                <a:gd name="connsiteX36-73" fmla="*/ 0 w 4192474"/>
                <a:gd name="connsiteY36-74" fmla="*/ 1325940 h 1501786"/>
                <a:gd name="connsiteX37-75" fmla="*/ 23446 w 4192474"/>
                <a:gd name="connsiteY37-76" fmla="*/ 1290771 h 1501786"/>
                <a:gd name="connsiteX38-77" fmla="*/ 46892 w 4192474"/>
                <a:gd name="connsiteY38-78" fmla="*/ 1138371 h 1501786"/>
                <a:gd name="connsiteX39-79" fmla="*/ 58615 w 4192474"/>
                <a:gd name="connsiteY39-80" fmla="*/ 1091478 h 1501786"/>
                <a:gd name="connsiteX40-81" fmla="*/ 82061 w 4192474"/>
                <a:gd name="connsiteY40-82" fmla="*/ 1044586 h 1501786"/>
                <a:gd name="connsiteX41-83" fmla="*/ 105507 w 4192474"/>
                <a:gd name="connsiteY41-84" fmla="*/ 1009417 h 1501786"/>
                <a:gd name="connsiteX42-85" fmla="*/ 117230 w 4192474"/>
                <a:gd name="connsiteY42-86" fmla="*/ 974248 h 1501786"/>
                <a:gd name="connsiteX43-87" fmla="*/ 139714 w 4192474"/>
                <a:gd name="connsiteY43-88" fmla="*/ 955402 h 1501786"/>
                <a:gd name="connsiteX44-89" fmla="*/ 139714 w 4192474"/>
                <a:gd name="connsiteY44-90" fmla="*/ 955402 h 1501786"/>
                <a:gd name="connsiteX45-91" fmla="*/ 152400 w 4192474"/>
                <a:gd name="connsiteY45-92" fmla="*/ 915632 h 1501786"/>
                <a:gd name="connsiteX46-93" fmla="*/ 187569 w 4192474"/>
                <a:gd name="connsiteY46-94" fmla="*/ 880463 h 1501786"/>
                <a:gd name="connsiteX47-95" fmla="*/ 199292 w 4192474"/>
                <a:gd name="connsiteY47-96" fmla="*/ 821848 h 1501786"/>
                <a:gd name="connsiteX48-97" fmla="*/ 211015 w 4192474"/>
                <a:gd name="connsiteY48-98" fmla="*/ 786678 h 1501786"/>
                <a:gd name="connsiteX49-99" fmla="*/ 257907 w 4192474"/>
                <a:gd name="connsiteY49-100" fmla="*/ 716340 h 1501786"/>
                <a:gd name="connsiteX50-101" fmla="*/ 316523 w 4192474"/>
                <a:gd name="connsiteY50-102" fmla="*/ 681171 h 1501786"/>
                <a:gd name="connsiteX51-103" fmla="*/ 328246 w 4192474"/>
                <a:gd name="connsiteY51-104" fmla="*/ 646001 h 1501786"/>
                <a:gd name="connsiteX52-105" fmla="*/ 363415 w 4192474"/>
                <a:gd name="connsiteY52-106" fmla="*/ 610832 h 1501786"/>
                <a:gd name="connsiteX53-107" fmla="*/ 375138 w 4192474"/>
                <a:gd name="connsiteY53-108" fmla="*/ 517048 h 1501786"/>
                <a:gd name="connsiteX54-109" fmla="*/ 386861 w 4192474"/>
                <a:gd name="connsiteY54-110" fmla="*/ 458432 h 1501786"/>
                <a:gd name="connsiteX55-111" fmla="*/ 410307 w 4192474"/>
                <a:gd name="connsiteY55-112" fmla="*/ 423263 h 1501786"/>
                <a:gd name="connsiteX56-113" fmla="*/ 468923 w 4192474"/>
                <a:gd name="connsiteY56-114" fmla="*/ 376371 h 1501786"/>
                <a:gd name="connsiteX57-115" fmla="*/ 480646 w 4192474"/>
                <a:gd name="connsiteY57-116" fmla="*/ 329478 h 1501786"/>
                <a:gd name="connsiteX58-117" fmla="*/ 504092 w 4192474"/>
                <a:gd name="connsiteY58-118" fmla="*/ 118463 h 1501786"/>
                <a:gd name="connsiteX59-119" fmla="*/ 550814 w 4192474"/>
                <a:gd name="connsiteY59-120" fmla="*/ 95102 h 1501786"/>
                <a:gd name="connsiteX60-121" fmla="*/ 691458 w 4192474"/>
                <a:gd name="connsiteY60-122" fmla="*/ 2225 h 1501786"/>
                <a:gd name="connsiteX61-123" fmla="*/ 702504 w 4192474"/>
                <a:gd name="connsiteY61-124" fmla="*/ 1112 h 1501786"/>
                <a:gd name="connsiteX62-125" fmla="*/ 713528 w 4192474"/>
                <a:gd name="connsiteY62-126" fmla="*/ 0 h 1501786"/>
                <a:gd name="connsiteX0-127" fmla="*/ 713528 w 4192474"/>
                <a:gd name="connsiteY0-128" fmla="*/ 0 h 1501786"/>
                <a:gd name="connsiteX1-129" fmla="*/ 3999012 w 4192474"/>
                <a:gd name="connsiteY1-130" fmla="*/ 0 h 1501786"/>
                <a:gd name="connsiteX2-131" fmla="*/ 4192474 w 4192474"/>
                <a:gd name="connsiteY2-132" fmla="*/ 193462 h 1501786"/>
                <a:gd name="connsiteX3-133" fmla="*/ 4192474 w 4192474"/>
                <a:gd name="connsiteY3-134" fmla="*/ 967284 h 1501786"/>
                <a:gd name="connsiteX4-135" fmla="*/ 4040390 w 4192474"/>
                <a:gd name="connsiteY4-136" fmla="*/ 1224327 h 1501786"/>
                <a:gd name="connsiteX5-137" fmla="*/ 3834154 w 4192474"/>
                <a:gd name="connsiteY5-138" fmla="*/ 1336731 h 1501786"/>
                <a:gd name="connsiteX6-139" fmla="*/ 3690701 w 4192474"/>
                <a:gd name="connsiteY6-140" fmla="*/ 1355936 h 1501786"/>
                <a:gd name="connsiteX7-141" fmla="*/ 3540369 w 4192474"/>
                <a:gd name="connsiteY7-142" fmla="*/ 1267324 h 1501786"/>
                <a:gd name="connsiteX8-143" fmla="*/ 3505200 w 4192474"/>
                <a:gd name="connsiteY8-144" fmla="*/ 1290771 h 1501786"/>
                <a:gd name="connsiteX9-145" fmla="*/ 3481753 w 4192474"/>
                <a:gd name="connsiteY9-146" fmla="*/ 1314217 h 1501786"/>
                <a:gd name="connsiteX10-147" fmla="*/ 3411415 w 4192474"/>
                <a:gd name="connsiteY10-148" fmla="*/ 1325940 h 1501786"/>
                <a:gd name="connsiteX11-149" fmla="*/ 3376246 w 4192474"/>
                <a:gd name="connsiteY11-150" fmla="*/ 1337663 h 1501786"/>
                <a:gd name="connsiteX12-151" fmla="*/ 3200400 w 4192474"/>
                <a:gd name="connsiteY12-152" fmla="*/ 1361109 h 1501786"/>
                <a:gd name="connsiteX13-153" fmla="*/ 3141784 w 4192474"/>
                <a:gd name="connsiteY13-154" fmla="*/ 1384555 h 1501786"/>
                <a:gd name="connsiteX14-155" fmla="*/ 3106615 w 4192474"/>
                <a:gd name="connsiteY14-156" fmla="*/ 1396278 h 1501786"/>
                <a:gd name="connsiteX15-157" fmla="*/ 3036276 w 4192474"/>
                <a:gd name="connsiteY15-158" fmla="*/ 1419724 h 1501786"/>
                <a:gd name="connsiteX16-159" fmla="*/ 2989384 w 4192474"/>
                <a:gd name="connsiteY16-160" fmla="*/ 1431448 h 1501786"/>
                <a:gd name="connsiteX17-161" fmla="*/ 2954215 w 4192474"/>
                <a:gd name="connsiteY17-162" fmla="*/ 1454894 h 1501786"/>
                <a:gd name="connsiteX18-163" fmla="*/ 2895600 w 4192474"/>
                <a:gd name="connsiteY18-164" fmla="*/ 1466617 h 1501786"/>
                <a:gd name="connsiteX19-165" fmla="*/ 2848707 w 4192474"/>
                <a:gd name="connsiteY19-166" fmla="*/ 1478340 h 1501786"/>
                <a:gd name="connsiteX20-167" fmla="*/ 2754923 w 4192474"/>
                <a:gd name="connsiteY20-168" fmla="*/ 1490063 h 1501786"/>
                <a:gd name="connsiteX21-169" fmla="*/ 1477107 w 4192474"/>
                <a:gd name="connsiteY21-170" fmla="*/ 1501786 h 1501786"/>
                <a:gd name="connsiteX22-171" fmla="*/ 1242646 w 4192474"/>
                <a:gd name="connsiteY22-172" fmla="*/ 1490063 h 1501786"/>
                <a:gd name="connsiteX23-173" fmla="*/ 1195753 w 4192474"/>
                <a:gd name="connsiteY23-174" fmla="*/ 1478340 h 1501786"/>
                <a:gd name="connsiteX24-175" fmla="*/ 1113692 w 4192474"/>
                <a:gd name="connsiteY24-176" fmla="*/ 1466617 h 1501786"/>
                <a:gd name="connsiteX25-177" fmla="*/ 996461 w 4192474"/>
                <a:gd name="connsiteY25-178" fmla="*/ 1443171 h 1501786"/>
                <a:gd name="connsiteX26-179" fmla="*/ 867507 w 4192474"/>
                <a:gd name="connsiteY26-180" fmla="*/ 1431448 h 1501786"/>
                <a:gd name="connsiteX27-181" fmla="*/ 773723 w 4192474"/>
                <a:gd name="connsiteY27-182" fmla="*/ 1408001 h 1501786"/>
                <a:gd name="connsiteX28-183" fmla="*/ 738553 w 4192474"/>
                <a:gd name="connsiteY28-184" fmla="*/ 1396278 h 1501786"/>
                <a:gd name="connsiteX29-185" fmla="*/ 539261 w 4192474"/>
                <a:gd name="connsiteY29-186" fmla="*/ 1384555 h 1501786"/>
                <a:gd name="connsiteX30-187" fmla="*/ 293076 w 4192474"/>
                <a:gd name="connsiteY30-188" fmla="*/ 1396278 h 1501786"/>
                <a:gd name="connsiteX31-189" fmla="*/ 257907 w 4192474"/>
                <a:gd name="connsiteY31-190" fmla="*/ 1408001 h 1501786"/>
                <a:gd name="connsiteX32-191" fmla="*/ 199292 w 4192474"/>
                <a:gd name="connsiteY32-192" fmla="*/ 1419724 h 1501786"/>
                <a:gd name="connsiteX33-193" fmla="*/ 82061 w 4192474"/>
                <a:gd name="connsiteY33-194" fmla="*/ 1431448 h 1501786"/>
                <a:gd name="connsiteX34-195" fmla="*/ 46892 w 4192474"/>
                <a:gd name="connsiteY34-196" fmla="*/ 1454894 h 1501786"/>
                <a:gd name="connsiteX35-197" fmla="*/ 11723 w 4192474"/>
                <a:gd name="connsiteY35-198" fmla="*/ 1466617 h 1501786"/>
                <a:gd name="connsiteX36-199" fmla="*/ 0 w 4192474"/>
                <a:gd name="connsiteY36-200" fmla="*/ 1325940 h 1501786"/>
                <a:gd name="connsiteX37-201" fmla="*/ 23446 w 4192474"/>
                <a:gd name="connsiteY37-202" fmla="*/ 1290771 h 1501786"/>
                <a:gd name="connsiteX38-203" fmla="*/ 46892 w 4192474"/>
                <a:gd name="connsiteY38-204" fmla="*/ 1138371 h 1501786"/>
                <a:gd name="connsiteX39-205" fmla="*/ 58615 w 4192474"/>
                <a:gd name="connsiteY39-206" fmla="*/ 1091478 h 1501786"/>
                <a:gd name="connsiteX40-207" fmla="*/ 82061 w 4192474"/>
                <a:gd name="connsiteY40-208" fmla="*/ 1044586 h 1501786"/>
                <a:gd name="connsiteX41-209" fmla="*/ 105507 w 4192474"/>
                <a:gd name="connsiteY41-210" fmla="*/ 1009417 h 1501786"/>
                <a:gd name="connsiteX42-211" fmla="*/ 117230 w 4192474"/>
                <a:gd name="connsiteY42-212" fmla="*/ 974248 h 1501786"/>
                <a:gd name="connsiteX43-213" fmla="*/ 139714 w 4192474"/>
                <a:gd name="connsiteY43-214" fmla="*/ 955402 h 1501786"/>
                <a:gd name="connsiteX44-215" fmla="*/ 139714 w 4192474"/>
                <a:gd name="connsiteY44-216" fmla="*/ 955402 h 1501786"/>
                <a:gd name="connsiteX45-217" fmla="*/ 152400 w 4192474"/>
                <a:gd name="connsiteY45-218" fmla="*/ 915632 h 1501786"/>
                <a:gd name="connsiteX46-219" fmla="*/ 187569 w 4192474"/>
                <a:gd name="connsiteY46-220" fmla="*/ 880463 h 1501786"/>
                <a:gd name="connsiteX47-221" fmla="*/ 199292 w 4192474"/>
                <a:gd name="connsiteY47-222" fmla="*/ 821848 h 1501786"/>
                <a:gd name="connsiteX48-223" fmla="*/ 211015 w 4192474"/>
                <a:gd name="connsiteY48-224" fmla="*/ 786678 h 1501786"/>
                <a:gd name="connsiteX49-225" fmla="*/ 257907 w 4192474"/>
                <a:gd name="connsiteY49-226" fmla="*/ 716340 h 1501786"/>
                <a:gd name="connsiteX50-227" fmla="*/ 316523 w 4192474"/>
                <a:gd name="connsiteY50-228" fmla="*/ 681171 h 1501786"/>
                <a:gd name="connsiteX51-229" fmla="*/ 328246 w 4192474"/>
                <a:gd name="connsiteY51-230" fmla="*/ 646001 h 1501786"/>
                <a:gd name="connsiteX52-231" fmla="*/ 363415 w 4192474"/>
                <a:gd name="connsiteY52-232" fmla="*/ 610832 h 1501786"/>
                <a:gd name="connsiteX53-233" fmla="*/ 375138 w 4192474"/>
                <a:gd name="connsiteY53-234" fmla="*/ 517048 h 1501786"/>
                <a:gd name="connsiteX54-235" fmla="*/ 386861 w 4192474"/>
                <a:gd name="connsiteY54-236" fmla="*/ 458432 h 1501786"/>
                <a:gd name="connsiteX55-237" fmla="*/ 410307 w 4192474"/>
                <a:gd name="connsiteY55-238" fmla="*/ 423263 h 1501786"/>
                <a:gd name="connsiteX56-239" fmla="*/ 468923 w 4192474"/>
                <a:gd name="connsiteY56-240" fmla="*/ 376371 h 1501786"/>
                <a:gd name="connsiteX57-241" fmla="*/ 480646 w 4192474"/>
                <a:gd name="connsiteY57-242" fmla="*/ 329478 h 1501786"/>
                <a:gd name="connsiteX58-243" fmla="*/ 504092 w 4192474"/>
                <a:gd name="connsiteY58-244" fmla="*/ 118463 h 1501786"/>
                <a:gd name="connsiteX59-245" fmla="*/ 550814 w 4192474"/>
                <a:gd name="connsiteY59-246" fmla="*/ 95102 h 1501786"/>
                <a:gd name="connsiteX60-247" fmla="*/ 691458 w 4192474"/>
                <a:gd name="connsiteY60-248" fmla="*/ 2225 h 1501786"/>
                <a:gd name="connsiteX61-249" fmla="*/ 702504 w 4192474"/>
                <a:gd name="connsiteY61-250" fmla="*/ 1112 h 1501786"/>
                <a:gd name="connsiteX62-251" fmla="*/ 713528 w 4192474"/>
                <a:gd name="connsiteY62-252" fmla="*/ 0 h 1501786"/>
                <a:gd name="connsiteX0-253" fmla="*/ 713528 w 4192474"/>
                <a:gd name="connsiteY0-254" fmla="*/ 0 h 1501786"/>
                <a:gd name="connsiteX1-255" fmla="*/ 3999012 w 4192474"/>
                <a:gd name="connsiteY1-256" fmla="*/ 0 h 1501786"/>
                <a:gd name="connsiteX2-257" fmla="*/ 4192474 w 4192474"/>
                <a:gd name="connsiteY2-258" fmla="*/ 193462 h 1501786"/>
                <a:gd name="connsiteX3-259" fmla="*/ 4192474 w 4192474"/>
                <a:gd name="connsiteY3-260" fmla="*/ 967284 h 1501786"/>
                <a:gd name="connsiteX4-261" fmla="*/ 4040390 w 4192474"/>
                <a:gd name="connsiteY4-262" fmla="*/ 1224327 h 1501786"/>
                <a:gd name="connsiteX5-263" fmla="*/ 3834154 w 4192474"/>
                <a:gd name="connsiteY5-264" fmla="*/ 1336731 h 1501786"/>
                <a:gd name="connsiteX6-265" fmla="*/ 3690701 w 4192474"/>
                <a:gd name="connsiteY6-266" fmla="*/ 1355936 h 1501786"/>
                <a:gd name="connsiteX7-267" fmla="*/ 3540369 w 4192474"/>
                <a:gd name="connsiteY7-268" fmla="*/ 1267324 h 1501786"/>
                <a:gd name="connsiteX8-269" fmla="*/ 3500065 w 4192474"/>
                <a:gd name="connsiteY8-270" fmla="*/ 1383009 h 1501786"/>
                <a:gd name="connsiteX9-271" fmla="*/ 3481753 w 4192474"/>
                <a:gd name="connsiteY9-272" fmla="*/ 1314217 h 1501786"/>
                <a:gd name="connsiteX10-273" fmla="*/ 3411415 w 4192474"/>
                <a:gd name="connsiteY10-274" fmla="*/ 1325940 h 1501786"/>
                <a:gd name="connsiteX11-275" fmla="*/ 3376246 w 4192474"/>
                <a:gd name="connsiteY11-276" fmla="*/ 1337663 h 1501786"/>
                <a:gd name="connsiteX12-277" fmla="*/ 3200400 w 4192474"/>
                <a:gd name="connsiteY12-278" fmla="*/ 1361109 h 1501786"/>
                <a:gd name="connsiteX13-279" fmla="*/ 3141784 w 4192474"/>
                <a:gd name="connsiteY13-280" fmla="*/ 1384555 h 1501786"/>
                <a:gd name="connsiteX14-281" fmla="*/ 3106615 w 4192474"/>
                <a:gd name="connsiteY14-282" fmla="*/ 1396278 h 1501786"/>
                <a:gd name="connsiteX15-283" fmla="*/ 3036276 w 4192474"/>
                <a:gd name="connsiteY15-284" fmla="*/ 1419724 h 1501786"/>
                <a:gd name="connsiteX16-285" fmla="*/ 2989384 w 4192474"/>
                <a:gd name="connsiteY16-286" fmla="*/ 1431448 h 1501786"/>
                <a:gd name="connsiteX17-287" fmla="*/ 2954215 w 4192474"/>
                <a:gd name="connsiteY17-288" fmla="*/ 1454894 h 1501786"/>
                <a:gd name="connsiteX18-289" fmla="*/ 2895600 w 4192474"/>
                <a:gd name="connsiteY18-290" fmla="*/ 1466617 h 1501786"/>
                <a:gd name="connsiteX19-291" fmla="*/ 2848707 w 4192474"/>
                <a:gd name="connsiteY19-292" fmla="*/ 1478340 h 1501786"/>
                <a:gd name="connsiteX20-293" fmla="*/ 2754923 w 4192474"/>
                <a:gd name="connsiteY20-294" fmla="*/ 1490063 h 1501786"/>
                <a:gd name="connsiteX21-295" fmla="*/ 1477107 w 4192474"/>
                <a:gd name="connsiteY21-296" fmla="*/ 1501786 h 1501786"/>
                <a:gd name="connsiteX22-297" fmla="*/ 1242646 w 4192474"/>
                <a:gd name="connsiteY22-298" fmla="*/ 1490063 h 1501786"/>
                <a:gd name="connsiteX23-299" fmla="*/ 1195753 w 4192474"/>
                <a:gd name="connsiteY23-300" fmla="*/ 1478340 h 1501786"/>
                <a:gd name="connsiteX24-301" fmla="*/ 1113692 w 4192474"/>
                <a:gd name="connsiteY24-302" fmla="*/ 1466617 h 1501786"/>
                <a:gd name="connsiteX25-303" fmla="*/ 996461 w 4192474"/>
                <a:gd name="connsiteY25-304" fmla="*/ 1443171 h 1501786"/>
                <a:gd name="connsiteX26-305" fmla="*/ 867507 w 4192474"/>
                <a:gd name="connsiteY26-306" fmla="*/ 1431448 h 1501786"/>
                <a:gd name="connsiteX27-307" fmla="*/ 773723 w 4192474"/>
                <a:gd name="connsiteY27-308" fmla="*/ 1408001 h 1501786"/>
                <a:gd name="connsiteX28-309" fmla="*/ 738553 w 4192474"/>
                <a:gd name="connsiteY28-310" fmla="*/ 1396278 h 1501786"/>
                <a:gd name="connsiteX29-311" fmla="*/ 539261 w 4192474"/>
                <a:gd name="connsiteY29-312" fmla="*/ 1384555 h 1501786"/>
                <a:gd name="connsiteX30-313" fmla="*/ 293076 w 4192474"/>
                <a:gd name="connsiteY30-314" fmla="*/ 1396278 h 1501786"/>
                <a:gd name="connsiteX31-315" fmla="*/ 257907 w 4192474"/>
                <a:gd name="connsiteY31-316" fmla="*/ 1408001 h 1501786"/>
                <a:gd name="connsiteX32-317" fmla="*/ 199292 w 4192474"/>
                <a:gd name="connsiteY32-318" fmla="*/ 1419724 h 1501786"/>
                <a:gd name="connsiteX33-319" fmla="*/ 82061 w 4192474"/>
                <a:gd name="connsiteY33-320" fmla="*/ 1431448 h 1501786"/>
                <a:gd name="connsiteX34-321" fmla="*/ 46892 w 4192474"/>
                <a:gd name="connsiteY34-322" fmla="*/ 1454894 h 1501786"/>
                <a:gd name="connsiteX35-323" fmla="*/ 11723 w 4192474"/>
                <a:gd name="connsiteY35-324" fmla="*/ 1466617 h 1501786"/>
                <a:gd name="connsiteX36-325" fmla="*/ 0 w 4192474"/>
                <a:gd name="connsiteY36-326" fmla="*/ 1325940 h 1501786"/>
                <a:gd name="connsiteX37-327" fmla="*/ 23446 w 4192474"/>
                <a:gd name="connsiteY37-328" fmla="*/ 1290771 h 1501786"/>
                <a:gd name="connsiteX38-329" fmla="*/ 46892 w 4192474"/>
                <a:gd name="connsiteY38-330" fmla="*/ 1138371 h 1501786"/>
                <a:gd name="connsiteX39-331" fmla="*/ 58615 w 4192474"/>
                <a:gd name="connsiteY39-332" fmla="*/ 1091478 h 1501786"/>
                <a:gd name="connsiteX40-333" fmla="*/ 82061 w 4192474"/>
                <a:gd name="connsiteY40-334" fmla="*/ 1044586 h 1501786"/>
                <a:gd name="connsiteX41-335" fmla="*/ 105507 w 4192474"/>
                <a:gd name="connsiteY41-336" fmla="*/ 1009417 h 1501786"/>
                <a:gd name="connsiteX42-337" fmla="*/ 117230 w 4192474"/>
                <a:gd name="connsiteY42-338" fmla="*/ 974248 h 1501786"/>
                <a:gd name="connsiteX43-339" fmla="*/ 139714 w 4192474"/>
                <a:gd name="connsiteY43-340" fmla="*/ 955402 h 1501786"/>
                <a:gd name="connsiteX44-341" fmla="*/ 139714 w 4192474"/>
                <a:gd name="connsiteY44-342" fmla="*/ 955402 h 1501786"/>
                <a:gd name="connsiteX45-343" fmla="*/ 152400 w 4192474"/>
                <a:gd name="connsiteY45-344" fmla="*/ 915632 h 1501786"/>
                <a:gd name="connsiteX46-345" fmla="*/ 187569 w 4192474"/>
                <a:gd name="connsiteY46-346" fmla="*/ 880463 h 1501786"/>
                <a:gd name="connsiteX47-347" fmla="*/ 199292 w 4192474"/>
                <a:gd name="connsiteY47-348" fmla="*/ 821848 h 1501786"/>
                <a:gd name="connsiteX48-349" fmla="*/ 211015 w 4192474"/>
                <a:gd name="connsiteY48-350" fmla="*/ 786678 h 1501786"/>
                <a:gd name="connsiteX49-351" fmla="*/ 257907 w 4192474"/>
                <a:gd name="connsiteY49-352" fmla="*/ 716340 h 1501786"/>
                <a:gd name="connsiteX50-353" fmla="*/ 316523 w 4192474"/>
                <a:gd name="connsiteY50-354" fmla="*/ 681171 h 1501786"/>
                <a:gd name="connsiteX51-355" fmla="*/ 328246 w 4192474"/>
                <a:gd name="connsiteY51-356" fmla="*/ 646001 h 1501786"/>
                <a:gd name="connsiteX52-357" fmla="*/ 363415 w 4192474"/>
                <a:gd name="connsiteY52-358" fmla="*/ 610832 h 1501786"/>
                <a:gd name="connsiteX53-359" fmla="*/ 375138 w 4192474"/>
                <a:gd name="connsiteY53-360" fmla="*/ 517048 h 1501786"/>
                <a:gd name="connsiteX54-361" fmla="*/ 386861 w 4192474"/>
                <a:gd name="connsiteY54-362" fmla="*/ 458432 h 1501786"/>
                <a:gd name="connsiteX55-363" fmla="*/ 410307 w 4192474"/>
                <a:gd name="connsiteY55-364" fmla="*/ 423263 h 1501786"/>
                <a:gd name="connsiteX56-365" fmla="*/ 468923 w 4192474"/>
                <a:gd name="connsiteY56-366" fmla="*/ 376371 h 1501786"/>
                <a:gd name="connsiteX57-367" fmla="*/ 480646 w 4192474"/>
                <a:gd name="connsiteY57-368" fmla="*/ 329478 h 1501786"/>
                <a:gd name="connsiteX58-369" fmla="*/ 504092 w 4192474"/>
                <a:gd name="connsiteY58-370" fmla="*/ 118463 h 1501786"/>
                <a:gd name="connsiteX59-371" fmla="*/ 550814 w 4192474"/>
                <a:gd name="connsiteY59-372" fmla="*/ 95102 h 1501786"/>
                <a:gd name="connsiteX60-373" fmla="*/ 691458 w 4192474"/>
                <a:gd name="connsiteY60-374" fmla="*/ 2225 h 1501786"/>
                <a:gd name="connsiteX61-375" fmla="*/ 702504 w 4192474"/>
                <a:gd name="connsiteY61-376" fmla="*/ 1112 h 1501786"/>
                <a:gd name="connsiteX62-377" fmla="*/ 713528 w 4192474"/>
                <a:gd name="connsiteY62-378" fmla="*/ 0 h 1501786"/>
                <a:gd name="connsiteX0-379" fmla="*/ 713528 w 4192474"/>
                <a:gd name="connsiteY0-380" fmla="*/ 0 h 1501786"/>
                <a:gd name="connsiteX1-381" fmla="*/ 3999012 w 4192474"/>
                <a:gd name="connsiteY1-382" fmla="*/ 0 h 1501786"/>
                <a:gd name="connsiteX2-383" fmla="*/ 4192474 w 4192474"/>
                <a:gd name="connsiteY2-384" fmla="*/ 193462 h 1501786"/>
                <a:gd name="connsiteX3-385" fmla="*/ 4192474 w 4192474"/>
                <a:gd name="connsiteY3-386" fmla="*/ 967284 h 1501786"/>
                <a:gd name="connsiteX4-387" fmla="*/ 4040390 w 4192474"/>
                <a:gd name="connsiteY4-388" fmla="*/ 1224327 h 1501786"/>
                <a:gd name="connsiteX5-389" fmla="*/ 3834154 w 4192474"/>
                <a:gd name="connsiteY5-390" fmla="*/ 1336731 h 1501786"/>
                <a:gd name="connsiteX6-391" fmla="*/ 3690701 w 4192474"/>
                <a:gd name="connsiteY6-392" fmla="*/ 1355936 h 1501786"/>
                <a:gd name="connsiteX7-393" fmla="*/ 3540369 w 4192474"/>
                <a:gd name="connsiteY7-394" fmla="*/ 1267324 h 1501786"/>
                <a:gd name="connsiteX8-395" fmla="*/ 3500065 w 4192474"/>
                <a:gd name="connsiteY8-396" fmla="*/ 1383009 h 1501786"/>
                <a:gd name="connsiteX9-397" fmla="*/ 3481753 w 4192474"/>
                <a:gd name="connsiteY9-398" fmla="*/ 1314217 h 1501786"/>
                <a:gd name="connsiteX10-399" fmla="*/ 3411415 w 4192474"/>
                <a:gd name="connsiteY10-400" fmla="*/ 1325940 h 1501786"/>
                <a:gd name="connsiteX11-401" fmla="*/ 3349853 w 4192474"/>
                <a:gd name="connsiteY11-402" fmla="*/ 1408358 h 1501786"/>
                <a:gd name="connsiteX12-403" fmla="*/ 3200400 w 4192474"/>
                <a:gd name="connsiteY12-404" fmla="*/ 1361109 h 1501786"/>
                <a:gd name="connsiteX13-405" fmla="*/ 3141784 w 4192474"/>
                <a:gd name="connsiteY13-406" fmla="*/ 1384555 h 1501786"/>
                <a:gd name="connsiteX14-407" fmla="*/ 3106615 w 4192474"/>
                <a:gd name="connsiteY14-408" fmla="*/ 1396278 h 1501786"/>
                <a:gd name="connsiteX15-409" fmla="*/ 3036276 w 4192474"/>
                <a:gd name="connsiteY15-410" fmla="*/ 1419724 h 1501786"/>
                <a:gd name="connsiteX16-411" fmla="*/ 2989384 w 4192474"/>
                <a:gd name="connsiteY16-412" fmla="*/ 1431448 h 1501786"/>
                <a:gd name="connsiteX17-413" fmla="*/ 2954215 w 4192474"/>
                <a:gd name="connsiteY17-414" fmla="*/ 1454894 h 1501786"/>
                <a:gd name="connsiteX18-415" fmla="*/ 2895600 w 4192474"/>
                <a:gd name="connsiteY18-416" fmla="*/ 1466617 h 1501786"/>
                <a:gd name="connsiteX19-417" fmla="*/ 2848707 w 4192474"/>
                <a:gd name="connsiteY19-418" fmla="*/ 1478340 h 1501786"/>
                <a:gd name="connsiteX20-419" fmla="*/ 2754923 w 4192474"/>
                <a:gd name="connsiteY20-420" fmla="*/ 1490063 h 1501786"/>
                <a:gd name="connsiteX21-421" fmla="*/ 1477107 w 4192474"/>
                <a:gd name="connsiteY21-422" fmla="*/ 1501786 h 1501786"/>
                <a:gd name="connsiteX22-423" fmla="*/ 1242646 w 4192474"/>
                <a:gd name="connsiteY22-424" fmla="*/ 1490063 h 1501786"/>
                <a:gd name="connsiteX23-425" fmla="*/ 1195753 w 4192474"/>
                <a:gd name="connsiteY23-426" fmla="*/ 1478340 h 1501786"/>
                <a:gd name="connsiteX24-427" fmla="*/ 1113692 w 4192474"/>
                <a:gd name="connsiteY24-428" fmla="*/ 1466617 h 1501786"/>
                <a:gd name="connsiteX25-429" fmla="*/ 996461 w 4192474"/>
                <a:gd name="connsiteY25-430" fmla="*/ 1443171 h 1501786"/>
                <a:gd name="connsiteX26-431" fmla="*/ 867507 w 4192474"/>
                <a:gd name="connsiteY26-432" fmla="*/ 1431448 h 1501786"/>
                <a:gd name="connsiteX27-433" fmla="*/ 773723 w 4192474"/>
                <a:gd name="connsiteY27-434" fmla="*/ 1408001 h 1501786"/>
                <a:gd name="connsiteX28-435" fmla="*/ 738553 w 4192474"/>
                <a:gd name="connsiteY28-436" fmla="*/ 1396278 h 1501786"/>
                <a:gd name="connsiteX29-437" fmla="*/ 539261 w 4192474"/>
                <a:gd name="connsiteY29-438" fmla="*/ 1384555 h 1501786"/>
                <a:gd name="connsiteX30-439" fmla="*/ 293076 w 4192474"/>
                <a:gd name="connsiteY30-440" fmla="*/ 1396278 h 1501786"/>
                <a:gd name="connsiteX31-441" fmla="*/ 257907 w 4192474"/>
                <a:gd name="connsiteY31-442" fmla="*/ 1408001 h 1501786"/>
                <a:gd name="connsiteX32-443" fmla="*/ 199292 w 4192474"/>
                <a:gd name="connsiteY32-444" fmla="*/ 1419724 h 1501786"/>
                <a:gd name="connsiteX33-445" fmla="*/ 82061 w 4192474"/>
                <a:gd name="connsiteY33-446" fmla="*/ 1431448 h 1501786"/>
                <a:gd name="connsiteX34-447" fmla="*/ 46892 w 4192474"/>
                <a:gd name="connsiteY34-448" fmla="*/ 1454894 h 1501786"/>
                <a:gd name="connsiteX35-449" fmla="*/ 11723 w 4192474"/>
                <a:gd name="connsiteY35-450" fmla="*/ 1466617 h 1501786"/>
                <a:gd name="connsiteX36-451" fmla="*/ 0 w 4192474"/>
                <a:gd name="connsiteY36-452" fmla="*/ 1325940 h 1501786"/>
                <a:gd name="connsiteX37-453" fmla="*/ 23446 w 4192474"/>
                <a:gd name="connsiteY37-454" fmla="*/ 1290771 h 1501786"/>
                <a:gd name="connsiteX38-455" fmla="*/ 46892 w 4192474"/>
                <a:gd name="connsiteY38-456" fmla="*/ 1138371 h 1501786"/>
                <a:gd name="connsiteX39-457" fmla="*/ 58615 w 4192474"/>
                <a:gd name="connsiteY39-458" fmla="*/ 1091478 h 1501786"/>
                <a:gd name="connsiteX40-459" fmla="*/ 82061 w 4192474"/>
                <a:gd name="connsiteY40-460" fmla="*/ 1044586 h 1501786"/>
                <a:gd name="connsiteX41-461" fmla="*/ 105507 w 4192474"/>
                <a:gd name="connsiteY41-462" fmla="*/ 1009417 h 1501786"/>
                <a:gd name="connsiteX42-463" fmla="*/ 117230 w 4192474"/>
                <a:gd name="connsiteY42-464" fmla="*/ 974248 h 1501786"/>
                <a:gd name="connsiteX43-465" fmla="*/ 139714 w 4192474"/>
                <a:gd name="connsiteY43-466" fmla="*/ 955402 h 1501786"/>
                <a:gd name="connsiteX44-467" fmla="*/ 139714 w 4192474"/>
                <a:gd name="connsiteY44-468" fmla="*/ 955402 h 1501786"/>
                <a:gd name="connsiteX45-469" fmla="*/ 152400 w 4192474"/>
                <a:gd name="connsiteY45-470" fmla="*/ 915632 h 1501786"/>
                <a:gd name="connsiteX46-471" fmla="*/ 187569 w 4192474"/>
                <a:gd name="connsiteY46-472" fmla="*/ 880463 h 1501786"/>
                <a:gd name="connsiteX47-473" fmla="*/ 199292 w 4192474"/>
                <a:gd name="connsiteY47-474" fmla="*/ 821848 h 1501786"/>
                <a:gd name="connsiteX48-475" fmla="*/ 211015 w 4192474"/>
                <a:gd name="connsiteY48-476" fmla="*/ 786678 h 1501786"/>
                <a:gd name="connsiteX49-477" fmla="*/ 257907 w 4192474"/>
                <a:gd name="connsiteY49-478" fmla="*/ 716340 h 1501786"/>
                <a:gd name="connsiteX50-479" fmla="*/ 316523 w 4192474"/>
                <a:gd name="connsiteY50-480" fmla="*/ 681171 h 1501786"/>
                <a:gd name="connsiteX51-481" fmla="*/ 328246 w 4192474"/>
                <a:gd name="connsiteY51-482" fmla="*/ 646001 h 1501786"/>
                <a:gd name="connsiteX52-483" fmla="*/ 363415 w 4192474"/>
                <a:gd name="connsiteY52-484" fmla="*/ 610832 h 1501786"/>
                <a:gd name="connsiteX53-485" fmla="*/ 375138 w 4192474"/>
                <a:gd name="connsiteY53-486" fmla="*/ 517048 h 1501786"/>
                <a:gd name="connsiteX54-487" fmla="*/ 386861 w 4192474"/>
                <a:gd name="connsiteY54-488" fmla="*/ 458432 h 1501786"/>
                <a:gd name="connsiteX55-489" fmla="*/ 410307 w 4192474"/>
                <a:gd name="connsiteY55-490" fmla="*/ 423263 h 1501786"/>
                <a:gd name="connsiteX56-491" fmla="*/ 468923 w 4192474"/>
                <a:gd name="connsiteY56-492" fmla="*/ 376371 h 1501786"/>
                <a:gd name="connsiteX57-493" fmla="*/ 480646 w 4192474"/>
                <a:gd name="connsiteY57-494" fmla="*/ 329478 h 1501786"/>
                <a:gd name="connsiteX58-495" fmla="*/ 504092 w 4192474"/>
                <a:gd name="connsiteY58-496" fmla="*/ 118463 h 1501786"/>
                <a:gd name="connsiteX59-497" fmla="*/ 550814 w 4192474"/>
                <a:gd name="connsiteY59-498" fmla="*/ 95102 h 1501786"/>
                <a:gd name="connsiteX60-499" fmla="*/ 691458 w 4192474"/>
                <a:gd name="connsiteY60-500" fmla="*/ 2225 h 1501786"/>
                <a:gd name="connsiteX61-501" fmla="*/ 702504 w 4192474"/>
                <a:gd name="connsiteY61-502" fmla="*/ 1112 h 1501786"/>
                <a:gd name="connsiteX62-503" fmla="*/ 713528 w 4192474"/>
                <a:gd name="connsiteY62-504" fmla="*/ 0 h 1501786"/>
                <a:gd name="connsiteX0-505" fmla="*/ 713528 w 4192474"/>
                <a:gd name="connsiteY0-506" fmla="*/ 0 h 1501786"/>
                <a:gd name="connsiteX1-507" fmla="*/ 3999012 w 4192474"/>
                <a:gd name="connsiteY1-508" fmla="*/ 0 h 1501786"/>
                <a:gd name="connsiteX2-509" fmla="*/ 4192474 w 4192474"/>
                <a:gd name="connsiteY2-510" fmla="*/ 193462 h 1501786"/>
                <a:gd name="connsiteX3-511" fmla="*/ 4192474 w 4192474"/>
                <a:gd name="connsiteY3-512" fmla="*/ 967284 h 1501786"/>
                <a:gd name="connsiteX4-513" fmla="*/ 4040390 w 4192474"/>
                <a:gd name="connsiteY4-514" fmla="*/ 1224327 h 1501786"/>
                <a:gd name="connsiteX5-515" fmla="*/ 3834154 w 4192474"/>
                <a:gd name="connsiteY5-516" fmla="*/ 1336731 h 1501786"/>
                <a:gd name="connsiteX6-517" fmla="*/ 3690701 w 4192474"/>
                <a:gd name="connsiteY6-518" fmla="*/ 1355936 h 1501786"/>
                <a:gd name="connsiteX7-519" fmla="*/ 3540369 w 4192474"/>
                <a:gd name="connsiteY7-520" fmla="*/ 1267324 h 1501786"/>
                <a:gd name="connsiteX8-521" fmla="*/ 3500065 w 4192474"/>
                <a:gd name="connsiteY8-522" fmla="*/ 1383009 h 1501786"/>
                <a:gd name="connsiteX9-523" fmla="*/ 3481753 w 4192474"/>
                <a:gd name="connsiteY9-524" fmla="*/ 1314217 h 1501786"/>
                <a:gd name="connsiteX10-525" fmla="*/ 3418621 w 4192474"/>
                <a:gd name="connsiteY10-526" fmla="*/ 1398202 h 1501786"/>
                <a:gd name="connsiteX11-527" fmla="*/ 3349853 w 4192474"/>
                <a:gd name="connsiteY11-528" fmla="*/ 1408358 h 1501786"/>
                <a:gd name="connsiteX12-529" fmla="*/ 3200400 w 4192474"/>
                <a:gd name="connsiteY12-530" fmla="*/ 1361109 h 1501786"/>
                <a:gd name="connsiteX13-531" fmla="*/ 3141784 w 4192474"/>
                <a:gd name="connsiteY13-532" fmla="*/ 1384555 h 1501786"/>
                <a:gd name="connsiteX14-533" fmla="*/ 3106615 w 4192474"/>
                <a:gd name="connsiteY14-534" fmla="*/ 1396278 h 1501786"/>
                <a:gd name="connsiteX15-535" fmla="*/ 3036276 w 4192474"/>
                <a:gd name="connsiteY15-536" fmla="*/ 1419724 h 1501786"/>
                <a:gd name="connsiteX16-537" fmla="*/ 2989384 w 4192474"/>
                <a:gd name="connsiteY16-538" fmla="*/ 1431448 h 1501786"/>
                <a:gd name="connsiteX17-539" fmla="*/ 2954215 w 4192474"/>
                <a:gd name="connsiteY17-540" fmla="*/ 1454894 h 1501786"/>
                <a:gd name="connsiteX18-541" fmla="*/ 2895600 w 4192474"/>
                <a:gd name="connsiteY18-542" fmla="*/ 1466617 h 1501786"/>
                <a:gd name="connsiteX19-543" fmla="*/ 2848707 w 4192474"/>
                <a:gd name="connsiteY19-544" fmla="*/ 1478340 h 1501786"/>
                <a:gd name="connsiteX20-545" fmla="*/ 2754923 w 4192474"/>
                <a:gd name="connsiteY20-546" fmla="*/ 1490063 h 1501786"/>
                <a:gd name="connsiteX21-547" fmla="*/ 1477107 w 4192474"/>
                <a:gd name="connsiteY21-548" fmla="*/ 1501786 h 1501786"/>
                <a:gd name="connsiteX22-549" fmla="*/ 1242646 w 4192474"/>
                <a:gd name="connsiteY22-550" fmla="*/ 1490063 h 1501786"/>
                <a:gd name="connsiteX23-551" fmla="*/ 1195753 w 4192474"/>
                <a:gd name="connsiteY23-552" fmla="*/ 1478340 h 1501786"/>
                <a:gd name="connsiteX24-553" fmla="*/ 1113692 w 4192474"/>
                <a:gd name="connsiteY24-554" fmla="*/ 1466617 h 1501786"/>
                <a:gd name="connsiteX25-555" fmla="*/ 996461 w 4192474"/>
                <a:gd name="connsiteY25-556" fmla="*/ 1443171 h 1501786"/>
                <a:gd name="connsiteX26-557" fmla="*/ 867507 w 4192474"/>
                <a:gd name="connsiteY26-558" fmla="*/ 1431448 h 1501786"/>
                <a:gd name="connsiteX27-559" fmla="*/ 773723 w 4192474"/>
                <a:gd name="connsiteY27-560" fmla="*/ 1408001 h 1501786"/>
                <a:gd name="connsiteX28-561" fmla="*/ 738553 w 4192474"/>
                <a:gd name="connsiteY28-562" fmla="*/ 1396278 h 1501786"/>
                <a:gd name="connsiteX29-563" fmla="*/ 539261 w 4192474"/>
                <a:gd name="connsiteY29-564" fmla="*/ 1384555 h 1501786"/>
                <a:gd name="connsiteX30-565" fmla="*/ 293076 w 4192474"/>
                <a:gd name="connsiteY30-566" fmla="*/ 1396278 h 1501786"/>
                <a:gd name="connsiteX31-567" fmla="*/ 257907 w 4192474"/>
                <a:gd name="connsiteY31-568" fmla="*/ 1408001 h 1501786"/>
                <a:gd name="connsiteX32-569" fmla="*/ 199292 w 4192474"/>
                <a:gd name="connsiteY32-570" fmla="*/ 1419724 h 1501786"/>
                <a:gd name="connsiteX33-571" fmla="*/ 82061 w 4192474"/>
                <a:gd name="connsiteY33-572" fmla="*/ 1431448 h 1501786"/>
                <a:gd name="connsiteX34-573" fmla="*/ 46892 w 4192474"/>
                <a:gd name="connsiteY34-574" fmla="*/ 1454894 h 1501786"/>
                <a:gd name="connsiteX35-575" fmla="*/ 11723 w 4192474"/>
                <a:gd name="connsiteY35-576" fmla="*/ 1466617 h 1501786"/>
                <a:gd name="connsiteX36-577" fmla="*/ 0 w 4192474"/>
                <a:gd name="connsiteY36-578" fmla="*/ 1325940 h 1501786"/>
                <a:gd name="connsiteX37-579" fmla="*/ 23446 w 4192474"/>
                <a:gd name="connsiteY37-580" fmla="*/ 1290771 h 1501786"/>
                <a:gd name="connsiteX38-581" fmla="*/ 46892 w 4192474"/>
                <a:gd name="connsiteY38-582" fmla="*/ 1138371 h 1501786"/>
                <a:gd name="connsiteX39-583" fmla="*/ 58615 w 4192474"/>
                <a:gd name="connsiteY39-584" fmla="*/ 1091478 h 1501786"/>
                <a:gd name="connsiteX40-585" fmla="*/ 82061 w 4192474"/>
                <a:gd name="connsiteY40-586" fmla="*/ 1044586 h 1501786"/>
                <a:gd name="connsiteX41-587" fmla="*/ 105507 w 4192474"/>
                <a:gd name="connsiteY41-588" fmla="*/ 1009417 h 1501786"/>
                <a:gd name="connsiteX42-589" fmla="*/ 117230 w 4192474"/>
                <a:gd name="connsiteY42-590" fmla="*/ 974248 h 1501786"/>
                <a:gd name="connsiteX43-591" fmla="*/ 139714 w 4192474"/>
                <a:gd name="connsiteY43-592" fmla="*/ 955402 h 1501786"/>
                <a:gd name="connsiteX44-593" fmla="*/ 139714 w 4192474"/>
                <a:gd name="connsiteY44-594" fmla="*/ 955402 h 1501786"/>
                <a:gd name="connsiteX45-595" fmla="*/ 152400 w 4192474"/>
                <a:gd name="connsiteY45-596" fmla="*/ 915632 h 1501786"/>
                <a:gd name="connsiteX46-597" fmla="*/ 187569 w 4192474"/>
                <a:gd name="connsiteY46-598" fmla="*/ 880463 h 1501786"/>
                <a:gd name="connsiteX47-599" fmla="*/ 199292 w 4192474"/>
                <a:gd name="connsiteY47-600" fmla="*/ 821848 h 1501786"/>
                <a:gd name="connsiteX48-601" fmla="*/ 211015 w 4192474"/>
                <a:gd name="connsiteY48-602" fmla="*/ 786678 h 1501786"/>
                <a:gd name="connsiteX49-603" fmla="*/ 257907 w 4192474"/>
                <a:gd name="connsiteY49-604" fmla="*/ 716340 h 1501786"/>
                <a:gd name="connsiteX50-605" fmla="*/ 316523 w 4192474"/>
                <a:gd name="connsiteY50-606" fmla="*/ 681171 h 1501786"/>
                <a:gd name="connsiteX51-607" fmla="*/ 328246 w 4192474"/>
                <a:gd name="connsiteY51-608" fmla="*/ 646001 h 1501786"/>
                <a:gd name="connsiteX52-609" fmla="*/ 363415 w 4192474"/>
                <a:gd name="connsiteY52-610" fmla="*/ 610832 h 1501786"/>
                <a:gd name="connsiteX53-611" fmla="*/ 375138 w 4192474"/>
                <a:gd name="connsiteY53-612" fmla="*/ 517048 h 1501786"/>
                <a:gd name="connsiteX54-613" fmla="*/ 386861 w 4192474"/>
                <a:gd name="connsiteY54-614" fmla="*/ 458432 h 1501786"/>
                <a:gd name="connsiteX55-615" fmla="*/ 410307 w 4192474"/>
                <a:gd name="connsiteY55-616" fmla="*/ 423263 h 1501786"/>
                <a:gd name="connsiteX56-617" fmla="*/ 468923 w 4192474"/>
                <a:gd name="connsiteY56-618" fmla="*/ 376371 h 1501786"/>
                <a:gd name="connsiteX57-619" fmla="*/ 480646 w 4192474"/>
                <a:gd name="connsiteY57-620" fmla="*/ 329478 h 1501786"/>
                <a:gd name="connsiteX58-621" fmla="*/ 504092 w 4192474"/>
                <a:gd name="connsiteY58-622" fmla="*/ 118463 h 1501786"/>
                <a:gd name="connsiteX59-623" fmla="*/ 550814 w 4192474"/>
                <a:gd name="connsiteY59-624" fmla="*/ 95102 h 1501786"/>
                <a:gd name="connsiteX60-625" fmla="*/ 691458 w 4192474"/>
                <a:gd name="connsiteY60-626" fmla="*/ 2225 h 1501786"/>
                <a:gd name="connsiteX61-627" fmla="*/ 702504 w 4192474"/>
                <a:gd name="connsiteY61-628" fmla="*/ 1112 h 1501786"/>
                <a:gd name="connsiteX62-629" fmla="*/ 713528 w 4192474"/>
                <a:gd name="connsiteY62-630" fmla="*/ 0 h 1501786"/>
                <a:gd name="connsiteX0-631" fmla="*/ 713528 w 4192474"/>
                <a:gd name="connsiteY0-632" fmla="*/ 0 h 1501786"/>
                <a:gd name="connsiteX1-633" fmla="*/ 3999012 w 4192474"/>
                <a:gd name="connsiteY1-634" fmla="*/ 0 h 1501786"/>
                <a:gd name="connsiteX2-635" fmla="*/ 4192474 w 4192474"/>
                <a:gd name="connsiteY2-636" fmla="*/ 193462 h 1501786"/>
                <a:gd name="connsiteX3-637" fmla="*/ 4192474 w 4192474"/>
                <a:gd name="connsiteY3-638" fmla="*/ 967284 h 1501786"/>
                <a:gd name="connsiteX4-639" fmla="*/ 4040390 w 4192474"/>
                <a:gd name="connsiteY4-640" fmla="*/ 1224327 h 1501786"/>
                <a:gd name="connsiteX5-641" fmla="*/ 3834154 w 4192474"/>
                <a:gd name="connsiteY5-642" fmla="*/ 1336731 h 1501786"/>
                <a:gd name="connsiteX6-643" fmla="*/ 3690701 w 4192474"/>
                <a:gd name="connsiteY6-644" fmla="*/ 1355936 h 1501786"/>
                <a:gd name="connsiteX7-645" fmla="*/ 3545862 w 4192474"/>
                <a:gd name="connsiteY7-646" fmla="*/ 1370333 h 1501786"/>
                <a:gd name="connsiteX8-647" fmla="*/ 3500065 w 4192474"/>
                <a:gd name="connsiteY8-648" fmla="*/ 1383009 h 1501786"/>
                <a:gd name="connsiteX9-649" fmla="*/ 3481753 w 4192474"/>
                <a:gd name="connsiteY9-650" fmla="*/ 1314217 h 1501786"/>
                <a:gd name="connsiteX10-651" fmla="*/ 3418621 w 4192474"/>
                <a:gd name="connsiteY10-652" fmla="*/ 1398202 h 1501786"/>
                <a:gd name="connsiteX11-653" fmla="*/ 3349853 w 4192474"/>
                <a:gd name="connsiteY11-654" fmla="*/ 1408358 h 1501786"/>
                <a:gd name="connsiteX12-655" fmla="*/ 3200400 w 4192474"/>
                <a:gd name="connsiteY12-656" fmla="*/ 1361109 h 1501786"/>
                <a:gd name="connsiteX13-657" fmla="*/ 3141784 w 4192474"/>
                <a:gd name="connsiteY13-658" fmla="*/ 1384555 h 1501786"/>
                <a:gd name="connsiteX14-659" fmla="*/ 3106615 w 4192474"/>
                <a:gd name="connsiteY14-660" fmla="*/ 1396278 h 1501786"/>
                <a:gd name="connsiteX15-661" fmla="*/ 3036276 w 4192474"/>
                <a:gd name="connsiteY15-662" fmla="*/ 1419724 h 1501786"/>
                <a:gd name="connsiteX16-663" fmla="*/ 2989384 w 4192474"/>
                <a:gd name="connsiteY16-664" fmla="*/ 1431448 h 1501786"/>
                <a:gd name="connsiteX17-665" fmla="*/ 2954215 w 4192474"/>
                <a:gd name="connsiteY17-666" fmla="*/ 1454894 h 1501786"/>
                <a:gd name="connsiteX18-667" fmla="*/ 2895600 w 4192474"/>
                <a:gd name="connsiteY18-668" fmla="*/ 1466617 h 1501786"/>
                <a:gd name="connsiteX19-669" fmla="*/ 2848707 w 4192474"/>
                <a:gd name="connsiteY19-670" fmla="*/ 1478340 h 1501786"/>
                <a:gd name="connsiteX20-671" fmla="*/ 2754923 w 4192474"/>
                <a:gd name="connsiteY20-672" fmla="*/ 1490063 h 1501786"/>
                <a:gd name="connsiteX21-673" fmla="*/ 1477107 w 4192474"/>
                <a:gd name="connsiteY21-674" fmla="*/ 1501786 h 1501786"/>
                <a:gd name="connsiteX22-675" fmla="*/ 1242646 w 4192474"/>
                <a:gd name="connsiteY22-676" fmla="*/ 1490063 h 1501786"/>
                <a:gd name="connsiteX23-677" fmla="*/ 1195753 w 4192474"/>
                <a:gd name="connsiteY23-678" fmla="*/ 1478340 h 1501786"/>
                <a:gd name="connsiteX24-679" fmla="*/ 1113692 w 4192474"/>
                <a:gd name="connsiteY24-680" fmla="*/ 1466617 h 1501786"/>
                <a:gd name="connsiteX25-681" fmla="*/ 996461 w 4192474"/>
                <a:gd name="connsiteY25-682" fmla="*/ 1443171 h 1501786"/>
                <a:gd name="connsiteX26-683" fmla="*/ 867507 w 4192474"/>
                <a:gd name="connsiteY26-684" fmla="*/ 1431448 h 1501786"/>
                <a:gd name="connsiteX27-685" fmla="*/ 773723 w 4192474"/>
                <a:gd name="connsiteY27-686" fmla="*/ 1408001 h 1501786"/>
                <a:gd name="connsiteX28-687" fmla="*/ 738553 w 4192474"/>
                <a:gd name="connsiteY28-688" fmla="*/ 1396278 h 1501786"/>
                <a:gd name="connsiteX29-689" fmla="*/ 539261 w 4192474"/>
                <a:gd name="connsiteY29-690" fmla="*/ 1384555 h 1501786"/>
                <a:gd name="connsiteX30-691" fmla="*/ 293076 w 4192474"/>
                <a:gd name="connsiteY30-692" fmla="*/ 1396278 h 1501786"/>
                <a:gd name="connsiteX31-693" fmla="*/ 257907 w 4192474"/>
                <a:gd name="connsiteY31-694" fmla="*/ 1408001 h 1501786"/>
                <a:gd name="connsiteX32-695" fmla="*/ 199292 w 4192474"/>
                <a:gd name="connsiteY32-696" fmla="*/ 1419724 h 1501786"/>
                <a:gd name="connsiteX33-697" fmla="*/ 82061 w 4192474"/>
                <a:gd name="connsiteY33-698" fmla="*/ 1431448 h 1501786"/>
                <a:gd name="connsiteX34-699" fmla="*/ 46892 w 4192474"/>
                <a:gd name="connsiteY34-700" fmla="*/ 1454894 h 1501786"/>
                <a:gd name="connsiteX35-701" fmla="*/ 11723 w 4192474"/>
                <a:gd name="connsiteY35-702" fmla="*/ 1466617 h 1501786"/>
                <a:gd name="connsiteX36-703" fmla="*/ 0 w 4192474"/>
                <a:gd name="connsiteY36-704" fmla="*/ 1325940 h 1501786"/>
                <a:gd name="connsiteX37-705" fmla="*/ 23446 w 4192474"/>
                <a:gd name="connsiteY37-706" fmla="*/ 1290771 h 1501786"/>
                <a:gd name="connsiteX38-707" fmla="*/ 46892 w 4192474"/>
                <a:gd name="connsiteY38-708" fmla="*/ 1138371 h 1501786"/>
                <a:gd name="connsiteX39-709" fmla="*/ 58615 w 4192474"/>
                <a:gd name="connsiteY39-710" fmla="*/ 1091478 h 1501786"/>
                <a:gd name="connsiteX40-711" fmla="*/ 82061 w 4192474"/>
                <a:gd name="connsiteY40-712" fmla="*/ 1044586 h 1501786"/>
                <a:gd name="connsiteX41-713" fmla="*/ 105507 w 4192474"/>
                <a:gd name="connsiteY41-714" fmla="*/ 1009417 h 1501786"/>
                <a:gd name="connsiteX42-715" fmla="*/ 117230 w 4192474"/>
                <a:gd name="connsiteY42-716" fmla="*/ 974248 h 1501786"/>
                <a:gd name="connsiteX43-717" fmla="*/ 139714 w 4192474"/>
                <a:gd name="connsiteY43-718" fmla="*/ 955402 h 1501786"/>
                <a:gd name="connsiteX44-719" fmla="*/ 139714 w 4192474"/>
                <a:gd name="connsiteY44-720" fmla="*/ 955402 h 1501786"/>
                <a:gd name="connsiteX45-721" fmla="*/ 152400 w 4192474"/>
                <a:gd name="connsiteY45-722" fmla="*/ 915632 h 1501786"/>
                <a:gd name="connsiteX46-723" fmla="*/ 187569 w 4192474"/>
                <a:gd name="connsiteY46-724" fmla="*/ 880463 h 1501786"/>
                <a:gd name="connsiteX47-725" fmla="*/ 199292 w 4192474"/>
                <a:gd name="connsiteY47-726" fmla="*/ 821848 h 1501786"/>
                <a:gd name="connsiteX48-727" fmla="*/ 211015 w 4192474"/>
                <a:gd name="connsiteY48-728" fmla="*/ 786678 h 1501786"/>
                <a:gd name="connsiteX49-729" fmla="*/ 257907 w 4192474"/>
                <a:gd name="connsiteY49-730" fmla="*/ 716340 h 1501786"/>
                <a:gd name="connsiteX50-731" fmla="*/ 316523 w 4192474"/>
                <a:gd name="connsiteY50-732" fmla="*/ 681171 h 1501786"/>
                <a:gd name="connsiteX51-733" fmla="*/ 328246 w 4192474"/>
                <a:gd name="connsiteY51-734" fmla="*/ 646001 h 1501786"/>
                <a:gd name="connsiteX52-735" fmla="*/ 363415 w 4192474"/>
                <a:gd name="connsiteY52-736" fmla="*/ 610832 h 1501786"/>
                <a:gd name="connsiteX53-737" fmla="*/ 375138 w 4192474"/>
                <a:gd name="connsiteY53-738" fmla="*/ 517048 h 1501786"/>
                <a:gd name="connsiteX54-739" fmla="*/ 386861 w 4192474"/>
                <a:gd name="connsiteY54-740" fmla="*/ 458432 h 1501786"/>
                <a:gd name="connsiteX55-741" fmla="*/ 410307 w 4192474"/>
                <a:gd name="connsiteY55-742" fmla="*/ 423263 h 1501786"/>
                <a:gd name="connsiteX56-743" fmla="*/ 468923 w 4192474"/>
                <a:gd name="connsiteY56-744" fmla="*/ 376371 h 1501786"/>
                <a:gd name="connsiteX57-745" fmla="*/ 480646 w 4192474"/>
                <a:gd name="connsiteY57-746" fmla="*/ 329478 h 1501786"/>
                <a:gd name="connsiteX58-747" fmla="*/ 504092 w 4192474"/>
                <a:gd name="connsiteY58-748" fmla="*/ 118463 h 1501786"/>
                <a:gd name="connsiteX59-749" fmla="*/ 550814 w 4192474"/>
                <a:gd name="connsiteY59-750" fmla="*/ 95102 h 1501786"/>
                <a:gd name="connsiteX60-751" fmla="*/ 691458 w 4192474"/>
                <a:gd name="connsiteY60-752" fmla="*/ 2225 h 1501786"/>
                <a:gd name="connsiteX61-753" fmla="*/ 702504 w 4192474"/>
                <a:gd name="connsiteY61-754" fmla="*/ 1112 h 1501786"/>
                <a:gd name="connsiteX62-755" fmla="*/ 713528 w 4192474"/>
                <a:gd name="connsiteY62-756" fmla="*/ 0 h 1501786"/>
                <a:gd name="connsiteX0-757" fmla="*/ 713528 w 4192474"/>
                <a:gd name="connsiteY0-758" fmla="*/ 0 h 1501786"/>
                <a:gd name="connsiteX1-759" fmla="*/ 3999012 w 4192474"/>
                <a:gd name="connsiteY1-760" fmla="*/ 0 h 1501786"/>
                <a:gd name="connsiteX2-761" fmla="*/ 4192474 w 4192474"/>
                <a:gd name="connsiteY2-762" fmla="*/ 193462 h 1501786"/>
                <a:gd name="connsiteX3-763" fmla="*/ 4192474 w 4192474"/>
                <a:gd name="connsiteY3-764" fmla="*/ 967284 h 1501786"/>
                <a:gd name="connsiteX4-765" fmla="*/ 4040390 w 4192474"/>
                <a:gd name="connsiteY4-766" fmla="*/ 1224327 h 1501786"/>
                <a:gd name="connsiteX5-767" fmla="*/ 3834154 w 4192474"/>
                <a:gd name="connsiteY5-768" fmla="*/ 1336731 h 1501786"/>
                <a:gd name="connsiteX6-769" fmla="*/ 3690701 w 4192474"/>
                <a:gd name="connsiteY6-770" fmla="*/ 1355936 h 1501786"/>
                <a:gd name="connsiteX7-771" fmla="*/ 3545862 w 4192474"/>
                <a:gd name="connsiteY7-772" fmla="*/ 1370333 h 1501786"/>
                <a:gd name="connsiteX8-773" fmla="*/ 3500065 w 4192474"/>
                <a:gd name="connsiteY8-774" fmla="*/ 1383009 h 1501786"/>
                <a:gd name="connsiteX9-775" fmla="*/ 3510218 w 4192474"/>
                <a:gd name="connsiteY9-776" fmla="*/ 1408021 h 1501786"/>
                <a:gd name="connsiteX10-777" fmla="*/ 3418621 w 4192474"/>
                <a:gd name="connsiteY10-778" fmla="*/ 1398202 h 1501786"/>
                <a:gd name="connsiteX11-779" fmla="*/ 3349853 w 4192474"/>
                <a:gd name="connsiteY11-780" fmla="*/ 1408358 h 1501786"/>
                <a:gd name="connsiteX12-781" fmla="*/ 3200400 w 4192474"/>
                <a:gd name="connsiteY12-782" fmla="*/ 1361109 h 1501786"/>
                <a:gd name="connsiteX13-783" fmla="*/ 3141784 w 4192474"/>
                <a:gd name="connsiteY13-784" fmla="*/ 1384555 h 1501786"/>
                <a:gd name="connsiteX14-785" fmla="*/ 3106615 w 4192474"/>
                <a:gd name="connsiteY14-786" fmla="*/ 1396278 h 1501786"/>
                <a:gd name="connsiteX15-787" fmla="*/ 3036276 w 4192474"/>
                <a:gd name="connsiteY15-788" fmla="*/ 1419724 h 1501786"/>
                <a:gd name="connsiteX16-789" fmla="*/ 2989384 w 4192474"/>
                <a:gd name="connsiteY16-790" fmla="*/ 1431448 h 1501786"/>
                <a:gd name="connsiteX17-791" fmla="*/ 2954215 w 4192474"/>
                <a:gd name="connsiteY17-792" fmla="*/ 1454894 h 1501786"/>
                <a:gd name="connsiteX18-793" fmla="*/ 2895600 w 4192474"/>
                <a:gd name="connsiteY18-794" fmla="*/ 1466617 h 1501786"/>
                <a:gd name="connsiteX19-795" fmla="*/ 2848707 w 4192474"/>
                <a:gd name="connsiteY19-796" fmla="*/ 1478340 h 1501786"/>
                <a:gd name="connsiteX20-797" fmla="*/ 2754923 w 4192474"/>
                <a:gd name="connsiteY20-798" fmla="*/ 1490063 h 1501786"/>
                <a:gd name="connsiteX21-799" fmla="*/ 1477107 w 4192474"/>
                <a:gd name="connsiteY21-800" fmla="*/ 1501786 h 1501786"/>
                <a:gd name="connsiteX22-801" fmla="*/ 1242646 w 4192474"/>
                <a:gd name="connsiteY22-802" fmla="*/ 1490063 h 1501786"/>
                <a:gd name="connsiteX23-803" fmla="*/ 1195753 w 4192474"/>
                <a:gd name="connsiteY23-804" fmla="*/ 1478340 h 1501786"/>
                <a:gd name="connsiteX24-805" fmla="*/ 1113692 w 4192474"/>
                <a:gd name="connsiteY24-806" fmla="*/ 1466617 h 1501786"/>
                <a:gd name="connsiteX25-807" fmla="*/ 996461 w 4192474"/>
                <a:gd name="connsiteY25-808" fmla="*/ 1443171 h 1501786"/>
                <a:gd name="connsiteX26-809" fmla="*/ 867507 w 4192474"/>
                <a:gd name="connsiteY26-810" fmla="*/ 1431448 h 1501786"/>
                <a:gd name="connsiteX27-811" fmla="*/ 773723 w 4192474"/>
                <a:gd name="connsiteY27-812" fmla="*/ 1408001 h 1501786"/>
                <a:gd name="connsiteX28-813" fmla="*/ 738553 w 4192474"/>
                <a:gd name="connsiteY28-814" fmla="*/ 1396278 h 1501786"/>
                <a:gd name="connsiteX29-815" fmla="*/ 539261 w 4192474"/>
                <a:gd name="connsiteY29-816" fmla="*/ 1384555 h 1501786"/>
                <a:gd name="connsiteX30-817" fmla="*/ 293076 w 4192474"/>
                <a:gd name="connsiteY30-818" fmla="*/ 1396278 h 1501786"/>
                <a:gd name="connsiteX31-819" fmla="*/ 257907 w 4192474"/>
                <a:gd name="connsiteY31-820" fmla="*/ 1408001 h 1501786"/>
                <a:gd name="connsiteX32-821" fmla="*/ 199292 w 4192474"/>
                <a:gd name="connsiteY32-822" fmla="*/ 1419724 h 1501786"/>
                <a:gd name="connsiteX33-823" fmla="*/ 82061 w 4192474"/>
                <a:gd name="connsiteY33-824" fmla="*/ 1431448 h 1501786"/>
                <a:gd name="connsiteX34-825" fmla="*/ 46892 w 4192474"/>
                <a:gd name="connsiteY34-826" fmla="*/ 1454894 h 1501786"/>
                <a:gd name="connsiteX35-827" fmla="*/ 11723 w 4192474"/>
                <a:gd name="connsiteY35-828" fmla="*/ 1466617 h 1501786"/>
                <a:gd name="connsiteX36-829" fmla="*/ 0 w 4192474"/>
                <a:gd name="connsiteY36-830" fmla="*/ 1325940 h 1501786"/>
                <a:gd name="connsiteX37-831" fmla="*/ 23446 w 4192474"/>
                <a:gd name="connsiteY37-832" fmla="*/ 1290771 h 1501786"/>
                <a:gd name="connsiteX38-833" fmla="*/ 46892 w 4192474"/>
                <a:gd name="connsiteY38-834" fmla="*/ 1138371 h 1501786"/>
                <a:gd name="connsiteX39-835" fmla="*/ 58615 w 4192474"/>
                <a:gd name="connsiteY39-836" fmla="*/ 1091478 h 1501786"/>
                <a:gd name="connsiteX40-837" fmla="*/ 82061 w 4192474"/>
                <a:gd name="connsiteY40-838" fmla="*/ 1044586 h 1501786"/>
                <a:gd name="connsiteX41-839" fmla="*/ 105507 w 4192474"/>
                <a:gd name="connsiteY41-840" fmla="*/ 1009417 h 1501786"/>
                <a:gd name="connsiteX42-841" fmla="*/ 117230 w 4192474"/>
                <a:gd name="connsiteY42-842" fmla="*/ 974248 h 1501786"/>
                <a:gd name="connsiteX43-843" fmla="*/ 139714 w 4192474"/>
                <a:gd name="connsiteY43-844" fmla="*/ 955402 h 1501786"/>
                <a:gd name="connsiteX44-845" fmla="*/ 139714 w 4192474"/>
                <a:gd name="connsiteY44-846" fmla="*/ 955402 h 1501786"/>
                <a:gd name="connsiteX45-847" fmla="*/ 152400 w 4192474"/>
                <a:gd name="connsiteY45-848" fmla="*/ 915632 h 1501786"/>
                <a:gd name="connsiteX46-849" fmla="*/ 187569 w 4192474"/>
                <a:gd name="connsiteY46-850" fmla="*/ 880463 h 1501786"/>
                <a:gd name="connsiteX47-851" fmla="*/ 199292 w 4192474"/>
                <a:gd name="connsiteY47-852" fmla="*/ 821848 h 1501786"/>
                <a:gd name="connsiteX48-853" fmla="*/ 211015 w 4192474"/>
                <a:gd name="connsiteY48-854" fmla="*/ 786678 h 1501786"/>
                <a:gd name="connsiteX49-855" fmla="*/ 257907 w 4192474"/>
                <a:gd name="connsiteY49-856" fmla="*/ 716340 h 1501786"/>
                <a:gd name="connsiteX50-857" fmla="*/ 316523 w 4192474"/>
                <a:gd name="connsiteY50-858" fmla="*/ 681171 h 1501786"/>
                <a:gd name="connsiteX51-859" fmla="*/ 328246 w 4192474"/>
                <a:gd name="connsiteY51-860" fmla="*/ 646001 h 1501786"/>
                <a:gd name="connsiteX52-861" fmla="*/ 363415 w 4192474"/>
                <a:gd name="connsiteY52-862" fmla="*/ 610832 h 1501786"/>
                <a:gd name="connsiteX53-863" fmla="*/ 375138 w 4192474"/>
                <a:gd name="connsiteY53-864" fmla="*/ 517048 h 1501786"/>
                <a:gd name="connsiteX54-865" fmla="*/ 386861 w 4192474"/>
                <a:gd name="connsiteY54-866" fmla="*/ 458432 h 1501786"/>
                <a:gd name="connsiteX55-867" fmla="*/ 410307 w 4192474"/>
                <a:gd name="connsiteY55-868" fmla="*/ 423263 h 1501786"/>
                <a:gd name="connsiteX56-869" fmla="*/ 468923 w 4192474"/>
                <a:gd name="connsiteY56-870" fmla="*/ 376371 h 1501786"/>
                <a:gd name="connsiteX57-871" fmla="*/ 480646 w 4192474"/>
                <a:gd name="connsiteY57-872" fmla="*/ 329478 h 1501786"/>
                <a:gd name="connsiteX58-873" fmla="*/ 504092 w 4192474"/>
                <a:gd name="connsiteY58-874" fmla="*/ 118463 h 1501786"/>
                <a:gd name="connsiteX59-875" fmla="*/ 550814 w 4192474"/>
                <a:gd name="connsiteY59-876" fmla="*/ 95102 h 1501786"/>
                <a:gd name="connsiteX60-877" fmla="*/ 691458 w 4192474"/>
                <a:gd name="connsiteY60-878" fmla="*/ 2225 h 1501786"/>
                <a:gd name="connsiteX61-879" fmla="*/ 702504 w 4192474"/>
                <a:gd name="connsiteY61-880" fmla="*/ 1112 h 1501786"/>
                <a:gd name="connsiteX62-881" fmla="*/ 713528 w 4192474"/>
                <a:gd name="connsiteY62-882" fmla="*/ 0 h 1501786"/>
                <a:gd name="connsiteX0-883" fmla="*/ 713528 w 4192474"/>
                <a:gd name="connsiteY0-884" fmla="*/ 0 h 1501786"/>
                <a:gd name="connsiteX1-885" fmla="*/ 3999012 w 4192474"/>
                <a:gd name="connsiteY1-886" fmla="*/ 0 h 1501786"/>
                <a:gd name="connsiteX2-887" fmla="*/ 4192474 w 4192474"/>
                <a:gd name="connsiteY2-888" fmla="*/ 193462 h 1501786"/>
                <a:gd name="connsiteX3-889" fmla="*/ 4192474 w 4192474"/>
                <a:gd name="connsiteY3-890" fmla="*/ 967284 h 1501786"/>
                <a:gd name="connsiteX4-891" fmla="*/ 4040390 w 4192474"/>
                <a:gd name="connsiteY4-892" fmla="*/ 1224327 h 1501786"/>
                <a:gd name="connsiteX5-893" fmla="*/ 3834154 w 4192474"/>
                <a:gd name="connsiteY5-894" fmla="*/ 1336731 h 1501786"/>
                <a:gd name="connsiteX6-895" fmla="*/ 3690701 w 4192474"/>
                <a:gd name="connsiteY6-896" fmla="*/ 1355936 h 1501786"/>
                <a:gd name="connsiteX7-897" fmla="*/ 3545862 w 4192474"/>
                <a:gd name="connsiteY7-898" fmla="*/ 1370333 h 1501786"/>
                <a:gd name="connsiteX8-899" fmla="*/ 3500065 w 4192474"/>
                <a:gd name="connsiteY8-900" fmla="*/ 1383009 h 1501786"/>
                <a:gd name="connsiteX9-901" fmla="*/ 3510218 w 4192474"/>
                <a:gd name="connsiteY9-902" fmla="*/ 1408021 h 1501786"/>
                <a:gd name="connsiteX10-903" fmla="*/ 3418621 w 4192474"/>
                <a:gd name="connsiteY10-904" fmla="*/ 1398202 h 1501786"/>
                <a:gd name="connsiteX11-905" fmla="*/ 3349853 w 4192474"/>
                <a:gd name="connsiteY11-906" fmla="*/ 1408358 h 1501786"/>
                <a:gd name="connsiteX12-907" fmla="*/ 3286005 w 4192474"/>
                <a:gd name="connsiteY12-908" fmla="*/ 1437026 h 1501786"/>
                <a:gd name="connsiteX13-909" fmla="*/ 3141784 w 4192474"/>
                <a:gd name="connsiteY13-910" fmla="*/ 1384555 h 1501786"/>
                <a:gd name="connsiteX14-911" fmla="*/ 3106615 w 4192474"/>
                <a:gd name="connsiteY14-912" fmla="*/ 1396278 h 1501786"/>
                <a:gd name="connsiteX15-913" fmla="*/ 3036276 w 4192474"/>
                <a:gd name="connsiteY15-914" fmla="*/ 1419724 h 1501786"/>
                <a:gd name="connsiteX16-915" fmla="*/ 2989384 w 4192474"/>
                <a:gd name="connsiteY16-916" fmla="*/ 1431448 h 1501786"/>
                <a:gd name="connsiteX17-917" fmla="*/ 2954215 w 4192474"/>
                <a:gd name="connsiteY17-918" fmla="*/ 1454894 h 1501786"/>
                <a:gd name="connsiteX18-919" fmla="*/ 2895600 w 4192474"/>
                <a:gd name="connsiteY18-920" fmla="*/ 1466617 h 1501786"/>
                <a:gd name="connsiteX19-921" fmla="*/ 2848707 w 4192474"/>
                <a:gd name="connsiteY19-922" fmla="*/ 1478340 h 1501786"/>
                <a:gd name="connsiteX20-923" fmla="*/ 2754923 w 4192474"/>
                <a:gd name="connsiteY20-924" fmla="*/ 1490063 h 1501786"/>
                <a:gd name="connsiteX21-925" fmla="*/ 1477107 w 4192474"/>
                <a:gd name="connsiteY21-926" fmla="*/ 1501786 h 1501786"/>
                <a:gd name="connsiteX22-927" fmla="*/ 1242646 w 4192474"/>
                <a:gd name="connsiteY22-928" fmla="*/ 1490063 h 1501786"/>
                <a:gd name="connsiteX23-929" fmla="*/ 1195753 w 4192474"/>
                <a:gd name="connsiteY23-930" fmla="*/ 1478340 h 1501786"/>
                <a:gd name="connsiteX24-931" fmla="*/ 1113692 w 4192474"/>
                <a:gd name="connsiteY24-932" fmla="*/ 1466617 h 1501786"/>
                <a:gd name="connsiteX25-933" fmla="*/ 996461 w 4192474"/>
                <a:gd name="connsiteY25-934" fmla="*/ 1443171 h 1501786"/>
                <a:gd name="connsiteX26-935" fmla="*/ 867507 w 4192474"/>
                <a:gd name="connsiteY26-936" fmla="*/ 1431448 h 1501786"/>
                <a:gd name="connsiteX27-937" fmla="*/ 773723 w 4192474"/>
                <a:gd name="connsiteY27-938" fmla="*/ 1408001 h 1501786"/>
                <a:gd name="connsiteX28-939" fmla="*/ 738553 w 4192474"/>
                <a:gd name="connsiteY28-940" fmla="*/ 1396278 h 1501786"/>
                <a:gd name="connsiteX29-941" fmla="*/ 539261 w 4192474"/>
                <a:gd name="connsiteY29-942" fmla="*/ 1384555 h 1501786"/>
                <a:gd name="connsiteX30-943" fmla="*/ 293076 w 4192474"/>
                <a:gd name="connsiteY30-944" fmla="*/ 1396278 h 1501786"/>
                <a:gd name="connsiteX31-945" fmla="*/ 257907 w 4192474"/>
                <a:gd name="connsiteY31-946" fmla="*/ 1408001 h 1501786"/>
                <a:gd name="connsiteX32-947" fmla="*/ 199292 w 4192474"/>
                <a:gd name="connsiteY32-948" fmla="*/ 1419724 h 1501786"/>
                <a:gd name="connsiteX33-949" fmla="*/ 82061 w 4192474"/>
                <a:gd name="connsiteY33-950" fmla="*/ 1431448 h 1501786"/>
                <a:gd name="connsiteX34-951" fmla="*/ 46892 w 4192474"/>
                <a:gd name="connsiteY34-952" fmla="*/ 1454894 h 1501786"/>
                <a:gd name="connsiteX35-953" fmla="*/ 11723 w 4192474"/>
                <a:gd name="connsiteY35-954" fmla="*/ 1466617 h 1501786"/>
                <a:gd name="connsiteX36-955" fmla="*/ 0 w 4192474"/>
                <a:gd name="connsiteY36-956" fmla="*/ 1325940 h 1501786"/>
                <a:gd name="connsiteX37-957" fmla="*/ 23446 w 4192474"/>
                <a:gd name="connsiteY37-958" fmla="*/ 1290771 h 1501786"/>
                <a:gd name="connsiteX38-959" fmla="*/ 46892 w 4192474"/>
                <a:gd name="connsiteY38-960" fmla="*/ 1138371 h 1501786"/>
                <a:gd name="connsiteX39-961" fmla="*/ 58615 w 4192474"/>
                <a:gd name="connsiteY39-962" fmla="*/ 1091478 h 1501786"/>
                <a:gd name="connsiteX40-963" fmla="*/ 82061 w 4192474"/>
                <a:gd name="connsiteY40-964" fmla="*/ 1044586 h 1501786"/>
                <a:gd name="connsiteX41-965" fmla="*/ 105507 w 4192474"/>
                <a:gd name="connsiteY41-966" fmla="*/ 1009417 h 1501786"/>
                <a:gd name="connsiteX42-967" fmla="*/ 117230 w 4192474"/>
                <a:gd name="connsiteY42-968" fmla="*/ 974248 h 1501786"/>
                <a:gd name="connsiteX43-969" fmla="*/ 139714 w 4192474"/>
                <a:gd name="connsiteY43-970" fmla="*/ 955402 h 1501786"/>
                <a:gd name="connsiteX44-971" fmla="*/ 139714 w 4192474"/>
                <a:gd name="connsiteY44-972" fmla="*/ 955402 h 1501786"/>
                <a:gd name="connsiteX45-973" fmla="*/ 152400 w 4192474"/>
                <a:gd name="connsiteY45-974" fmla="*/ 915632 h 1501786"/>
                <a:gd name="connsiteX46-975" fmla="*/ 187569 w 4192474"/>
                <a:gd name="connsiteY46-976" fmla="*/ 880463 h 1501786"/>
                <a:gd name="connsiteX47-977" fmla="*/ 199292 w 4192474"/>
                <a:gd name="connsiteY47-978" fmla="*/ 821848 h 1501786"/>
                <a:gd name="connsiteX48-979" fmla="*/ 211015 w 4192474"/>
                <a:gd name="connsiteY48-980" fmla="*/ 786678 h 1501786"/>
                <a:gd name="connsiteX49-981" fmla="*/ 257907 w 4192474"/>
                <a:gd name="connsiteY49-982" fmla="*/ 716340 h 1501786"/>
                <a:gd name="connsiteX50-983" fmla="*/ 316523 w 4192474"/>
                <a:gd name="connsiteY50-984" fmla="*/ 681171 h 1501786"/>
                <a:gd name="connsiteX51-985" fmla="*/ 328246 w 4192474"/>
                <a:gd name="connsiteY51-986" fmla="*/ 646001 h 1501786"/>
                <a:gd name="connsiteX52-987" fmla="*/ 363415 w 4192474"/>
                <a:gd name="connsiteY52-988" fmla="*/ 610832 h 1501786"/>
                <a:gd name="connsiteX53-989" fmla="*/ 375138 w 4192474"/>
                <a:gd name="connsiteY53-990" fmla="*/ 517048 h 1501786"/>
                <a:gd name="connsiteX54-991" fmla="*/ 386861 w 4192474"/>
                <a:gd name="connsiteY54-992" fmla="*/ 458432 h 1501786"/>
                <a:gd name="connsiteX55-993" fmla="*/ 410307 w 4192474"/>
                <a:gd name="connsiteY55-994" fmla="*/ 423263 h 1501786"/>
                <a:gd name="connsiteX56-995" fmla="*/ 468923 w 4192474"/>
                <a:gd name="connsiteY56-996" fmla="*/ 376371 h 1501786"/>
                <a:gd name="connsiteX57-997" fmla="*/ 480646 w 4192474"/>
                <a:gd name="connsiteY57-998" fmla="*/ 329478 h 1501786"/>
                <a:gd name="connsiteX58-999" fmla="*/ 504092 w 4192474"/>
                <a:gd name="connsiteY58-1000" fmla="*/ 118463 h 1501786"/>
                <a:gd name="connsiteX59-1001" fmla="*/ 550814 w 4192474"/>
                <a:gd name="connsiteY59-1002" fmla="*/ 95102 h 1501786"/>
                <a:gd name="connsiteX60-1003" fmla="*/ 691458 w 4192474"/>
                <a:gd name="connsiteY60-1004" fmla="*/ 2225 h 1501786"/>
                <a:gd name="connsiteX61-1005" fmla="*/ 702504 w 4192474"/>
                <a:gd name="connsiteY61-1006" fmla="*/ 1112 h 1501786"/>
                <a:gd name="connsiteX62-1007" fmla="*/ 713528 w 4192474"/>
                <a:gd name="connsiteY62-1008" fmla="*/ 0 h 1501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</a:cxnLst>
              <a:rect l="l" t="t" r="r" b="b"/>
              <a:pathLst>
                <a:path w="4192474" h="1501786">
                  <a:moveTo>
                    <a:pt x="713528" y="0"/>
                  </a:moveTo>
                  <a:lnTo>
                    <a:pt x="3999012" y="0"/>
                  </a:lnTo>
                  <a:cubicBezTo>
                    <a:pt x="4105858" y="0"/>
                    <a:pt x="4192474" y="86616"/>
                    <a:pt x="4192474" y="193462"/>
                  </a:cubicBezTo>
                  <a:lnTo>
                    <a:pt x="4192474" y="967284"/>
                  </a:lnTo>
                  <a:cubicBezTo>
                    <a:pt x="4192474" y="1074130"/>
                    <a:pt x="4147236" y="1224327"/>
                    <a:pt x="4040390" y="1224327"/>
                  </a:cubicBezTo>
                  <a:lnTo>
                    <a:pt x="3834154" y="1336731"/>
                  </a:lnTo>
                  <a:cubicBezTo>
                    <a:pt x="3834679" y="1348811"/>
                    <a:pt x="3690176" y="1343856"/>
                    <a:pt x="3690701" y="1355936"/>
                  </a:cubicBezTo>
                  <a:cubicBezTo>
                    <a:pt x="3691925" y="1384088"/>
                    <a:pt x="3561493" y="1346887"/>
                    <a:pt x="3545862" y="1370333"/>
                  </a:cubicBezTo>
                  <a:cubicBezTo>
                    <a:pt x="3534139" y="1378149"/>
                    <a:pt x="3506006" y="1376728"/>
                    <a:pt x="3500065" y="1383009"/>
                  </a:cubicBezTo>
                  <a:cubicBezTo>
                    <a:pt x="3494124" y="1389290"/>
                    <a:pt x="3523792" y="1405489"/>
                    <a:pt x="3510218" y="1408021"/>
                  </a:cubicBezTo>
                  <a:cubicBezTo>
                    <a:pt x="3496644" y="1410553"/>
                    <a:pt x="3445348" y="1398146"/>
                    <a:pt x="3418621" y="1398202"/>
                  </a:cubicBezTo>
                  <a:cubicBezTo>
                    <a:pt x="3391894" y="1398258"/>
                    <a:pt x="3361576" y="1404450"/>
                    <a:pt x="3349853" y="1408358"/>
                  </a:cubicBezTo>
                  <a:cubicBezTo>
                    <a:pt x="3323538" y="1411282"/>
                    <a:pt x="3320683" y="1440993"/>
                    <a:pt x="3286005" y="1437026"/>
                  </a:cubicBezTo>
                  <a:cubicBezTo>
                    <a:pt x="3251327" y="1433059"/>
                    <a:pt x="3171682" y="1391346"/>
                    <a:pt x="3141784" y="1384555"/>
                  </a:cubicBezTo>
                  <a:cubicBezTo>
                    <a:pt x="3111886" y="1377764"/>
                    <a:pt x="3118338" y="1392370"/>
                    <a:pt x="3106615" y="1396278"/>
                  </a:cubicBezTo>
                  <a:cubicBezTo>
                    <a:pt x="3083169" y="1404093"/>
                    <a:pt x="3059948" y="1412622"/>
                    <a:pt x="3036276" y="1419724"/>
                  </a:cubicBezTo>
                  <a:cubicBezTo>
                    <a:pt x="3020844" y="1424354"/>
                    <a:pt x="3004193" y="1425101"/>
                    <a:pt x="2989384" y="1431448"/>
                  </a:cubicBezTo>
                  <a:cubicBezTo>
                    <a:pt x="2976434" y="1436998"/>
                    <a:pt x="2965938" y="1447079"/>
                    <a:pt x="2954215" y="1454894"/>
                  </a:cubicBezTo>
                  <a:cubicBezTo>
                    <a:pt x="2934677" y="1458802"/>
                    <a:pt x="2915051" y="1462295"/>
                    <a:pt x="2895600" y="1466617"/>
                  </a:cubicBezTo>
                  <a:cubicBezTo>
                    <a:pt x="2879872" y="1470112"/>
                    <a:pt x="2864600" y="1475691"/>
                    <a:pt x="2848707" y="1478340"/>
                  </a:cubicBezTo>
                  <a:cubicBezTo>
                    <a:pt x="2817631" y="1483519"/>
                    <a:pt x="2786423" y="1489525"/>
                    <a:pt x="2754923" y="1490063"/>
                  </a:cubicBezTo>
                  <a:lnTo>
                    <a:pt x="1477107" y="1501786"/>
                  </a:lnTo>
                  <a:cubicBezTo>
                    <a:pt x="1398953" y="1497878"/>
                    <a:pt x="1320627" y="1496561"/>
                    <a:pt x="1242646" y="1490063"/>
                  </a:cubicBezTo>
                  <a:cubicBezTo>
                    <a:pt x="1226590" y="1488725"/>
                    <a:pt x="1211605" y="1481222"/>
                    <a:pt x="1195753" y="1478340"/>
                  </a:cubicBezTo>
                  <a:cubicBezTo>
                    <a:pt x="1168567" y="1473397"/>
                    <a:pt x="1140903" y="1471419"/>
                    <a:pt x="1113692" y="1466617"/>
                  </a:cubicBezTo>
                  <a:cubicBezTo>
                    <a:pt x="1074448" y="1459692"/>
                    <a:pt x="1035538" y="1450986"/>
                    <a:pt x="996461" y="1443171"/>
                  </a:cubicBezTo>
                  <a:cubicBezTo>
                    <a:pt x="953476" y="1439263"/>
                    <a:pt x="910141" y="1438180"/>
                    <a:pt x="867507" y="1431448"/>
                  </a:cubicBezTo>
                  <a:cubicBezTo>
                    <a:pt x="835678" y="1426422"/>
                    <a:pt x="804811" y="1416480"/>
                    <a:pt x="773723" y="1408001"/>
                  </a:cubicBezTo>
                  <a:cubicBezTo>
                    <a:pt x="761801" y="1404749"/>
                    <a:pt x="750849" y="1397508"/>
                    <a:pt x="738553" y="1396278"/>
                  </a:cubicBezTo>
                  <a:cubicBezTo>
                    <a:pt x="672338" y="1389657"/>
                    <a:pt x="605692" y="1388463"/>
                    <a:pt x="539261" y="1384555"/>
                  </a:cubicBezTo>
                  <a:cubicBezTo>
                    <a:pt x="457199" y="1388463"/>
                    <a:pt x="374947" y="1389455"/>
                    <a:pt x="293076" y="1396278"/>
                  </a:cubicBezTo>
                  <a:cubicBezTo>
                    <a:pt x="280762" y="1397304"/>
                    <a:pt x="269895" y="1405004"/>
                    <a:pt x="257907" y="1408001"/>
                  </a:cubicBezTo>
                  <a:cubicBezTo>
                    <a:pt x="238577" y="1412834"/>
                    <a:pt x="219042" y="1417091"/>
                    <a:pt x="199292" y="1419724"/>
                  </a:cubicBezTo>
                  <a:cubicBezTo>
                    <a:pt x="160365" y="1424915"/>
                    <a:pt x="120327" y="1422617"/>
                    <a:pt x="82061" y="1431448"/>
                  </a:cubicBezTo>
                  <a:cubicBezTo>
                    <a:pt x="68333" y="1434616"/>
                    <a:pt x="59494" y="1448593"/>
                    <a:pt x="46892" y="1454894"/>
                  </a:cubicBezTo>
                  <a:cubicBezTo>
                    <a:pt x="35839" y="1460420"/>
                    <a:pt x="15946" y="1478230"/>
                    <a:pt x="11723" y="1466617"/>
                  </a:cubicBezTo>
                  <a:cubicBezTo>
                    <a:pt x="-4358" y="1422395"/>
                    <a:pt x="3908" y="1372832"/>
                    <a:pt x="0" y="1325940"/>
                  </a:cubicBezTo>
                  <a:cubicBezTo>
                    <a:pt x="7815" y="1314217"/>
                    <a:pt x="17145" y="1303373"/>
                    <a:pt x="23446" y="1290771"/>
                  </a:cubicBezTo>
                  <a:cubicBezTo>
                    <a:pt x="45204" y="1247254"/>
                    <a:pt x="41513" y="1176025"/>
                    <a:pt x="46892" y="1138371"/>
                  </a:cubicBezTo>
                  <a:cubicBezTo>
                    <a:pt x="49171" y="1122421"/>
                    <a:pt x="54707" y="1107109"/>
                    <a:pt x="58615" y="1091478"/>
                  </a:cubicBezTo>
                  <a:cubicBezTo>
                    <a:pt x="66430" y="1075847"/>
                    <a:pt x="73391" y="1059759"/>
                    <a:pt x="82061" y="1044586"/>
                  </a:cubicBezTo>
                  <a:cubicBezTo>
                    <a:pt x="89051" y="1032353"/>
                    <a:pt x="99206" y="1022019"/>
                    <a:pt x="105507" y="1009417"/>
                  </a:cubicBezTo>
                  <a:cubicBezTo>
                    <a:pt x="111033" y="998364"/>
                    <a:pt x="110872" y="984844"/>
                    <a:pt x="117230" y="974248"/>
                  </a:cubicBezTo>
                  <a:cubicBezTo>
                    <a:pt x="145113" y="927776"/>
                    <a:pt x="141441" y="948664"/>
                    <a:pt x="139714" y="955402"/>
                  </a:cubicBezTo>
                  <a:lnTo>
                    <a:pt x="139714" y="955402"/>
                  </a:lnTo>
                  <a:cubicBezTo>
                    <a:pt x="140824" y="951427"/>
                    <a:pt x="144171" y="940315"/>
                    <a:pt x="152400" y="915632"/>
                  </a:cubicBezTo>
                  <a:cubicBezTo>
                    <a:pt x="164123" y="903909"/>
                    <a:pt x="180155" y="895292"/>
                    <a:pt x="187569" y="880463"/>
                  </a:cubicBezTo>
                  <a:cubicBezTo>
                    <a:pt x="196480" y="862641"/>
                    <a:pt x="194459" y="841178"/>
                    <a:pt x="199292" y="821848"/>
                  </a:cubicBezTo>
                  <a:cubicBezTo>
                    <a:pt x="202289" y="809860"/>
                    <a:pt x="207107" y="798401"/>
                    <a:pt x="211015" y="786678"/>
                  </a:cubicBezTo>
                  <a:cubicBezTo>
                    <a:pt x="219926" y="759945"/>
                    <a:pt x="242276" y="739786"/>
                    <a:pt x="257907" y="716340"/>
                  </a:cubicBezTo>
                  <a:cubicBezTo>
                    <a:pt x="285569" y="707119"/>
                    <a:pt x="300431" y="707990"/>
                    <a:pt x="316523" y="681171"/>
                  </a:cubicBezTo>
                  <a:cubicBezTo>
                    <a:pt x="322881" y="670575"/>
                    <a:pt x="324338" y="657724"/>
                    <a:pt x="328246" y="646001"/>
                  </a:cubicBezTo>
                  <a:cubicBezTo>
                    <a:pt x="339969" y="634278"/>
                    <a:pt x="357749" y="626413"/>
                    <a:pt x="363415" y="610832"/>
                  </a:cubicBezTo>
                  <a:cubicBezTo>
                    <a:pt x="374181" y="581224"/>
                    <a:pt x="370348" y="548186"/>
                    <a:pt x="375138" y="517048"/>
                  </a:cubicBezTo>
                  <a:cubicBezTo>
                    <a:pt x="378168" y="497354"/>
                    <a:pt x="379865" y="477089"/>
                    <a:pt x="386861" y="458432"/>
                  </a:cubicBezTo>
                  <a:cubicBezTo>
                    <a:pt x="391808" y="445240"/>
                    <a:pt x="402492" y="434986"/>
                    <a:pt x="410307" y="423263"/>
                  </a:cubicBezTo>
                  <a:cubicBezTo>
                    <a:pt x="422730" y="414981"/>
                    <a:pt x="460571" y="393074"/>
                    <a:pt x="468923" y="376371"/>
                  </a:cubicBezTo>
                  <a:cubicBezTo>
                    <a:pt x="476129" y="361960"/>
                    <a:pt x="476220" y="344970"/>
                    <a:pt x="480646" y="329478"/>
                  </a:cubicBezTo>
                  <a:cubicBezTo>
                    <a:pt x="512263" y="218816"/>
                    <a:pt x="485284" y="400589"/>
                    <a:pt x="504092" y="118463"/>
                  </a:cubicBezTo>
                  <a:lnTo>
                    <a:pt x="550814" y="95102"/>
                  </a:lnTo>
                  <a:cubicBezTo>
                    <a:pt x="578224" y="43378"/>
                    <a:pt x="630499" y="8203"/>
                    <a:pt x="691458" y="2225"/>
                  </a:cubicBezTo>
                  <a:cubicBezTo>
                    <a:pt x="693390" y="-13"/>
                    <a:pt x="695851" y="-800"/>
                    <a:pt x="702504" y="1112"/>
                  </a:cubicBezTo>
                  <a:cubicBezTo>
                    <a:pt x="706122" y="105"/>
                    <a:pt x="709813" y="0"/>
                    <a:pt x="7135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26"/>
            <p:cNvSpPr/>
            <p:nvPr/>
          </p:nvSpPr>
          <p:spPr>
            <a:xfrm>
              <a:off x="5720862" y="5496275"/>
              <a:ext cx="4314568" cy="1501786"/>
            </a:xfrm>
            <a:custGeom>
              <a:avLst/>
              <a:gdLst>
                <a:gd name="connsiteX0" fmla="*/ 713528 w 4192474"/>
                <a:gd name="connsiteY0" fmla="*/ 0 h 1501786"/>
                <a:gd name="connsiteX1" fmla="*/ 3999012 w 4192474"/>
                <a:gd name="connsiteY1" fmla="*/ 0 h 1501786"/>
                <a:gd name="connsiteX2" fmla="*/ 4192474 w 4192474"/>
                <a:gd name="connsiteY2" fmla="*/ 193462 h 1501786"/>
                <a:gd name="connsiteX3" fmla="*/ 4192474 w 4192474"/>
                <a:gd name="connsiteY3" fmla="*/ 967284 h 1501786"/>
                <a:gd name="connsiteX4" fmla="*/ 3999012 w 4192474"/>
                <a:gd name="connsiteY4" fmla="*/ 1160746 h 1501786"/>
                <a:gd name="connsiteX5" fmla="*/ 3836343 w 4192474"/>
                <a:gd name="connsiteY5" fmla="*/ 1368000 h 1501786"/>
                <a:gd name="connsiteX6" fmla="*/ 3587261 w 4192474"/>
                <a:gd name="connsiteY6" fmla="*/ 1196986 h 1501786"/>
                <a:gd name="connsiteX7" fmla="*/ 3540369 w 4192474"/>
                <a:gd name="connsiteY7" fmla="*/ 1267324 h 1501786"/>
                <a:gd name="connsiteX8" fmla="*/ 3505200 w 4192474"/>
                <a:gd name="connsiteY8" fmla="*/ 1290771 h 1501786"/>
                <a:gd name="connsiteX9" fmla="*/ 3481753 w 4192474"/>
                <a:gd name="connsiteY9" fmla="*/ 1314217 h 1501786"/>
                <a:gd name="connsiteX10" fmla="*/ 3411415 w 4192474"/>
                <a:gd name="connsiteY10" fmla="*/ 1325940 h 1501786"/>
                <a:gd name="connsiteX11" fmla="*/ 3376246 w 4192474"/>
                <a:gd name="connsiteY11" fmla="*/ 1337663 h 1501786"/>
                <a:gd name="connsiteX12" fmla="*/ 3200400 w 4192474"/>
                <a:gd name="connsiteY12" fmla="*/ 1361109 h 1501786"/>
                <a:gd name="connsiteX13" fmla="*/ 3141784 w 4192474"/>
                <a:gd name="connsiteY13" fmla="*/ 1384555 h 1501786"/>
                <a:gd name="connsiteX14" fmla="*/ 3106615 w 4192474"/>
                <a:gd name="connsiteY14" fmla="*/ 1396278 h 1501786"/>
                <a:gd name="connsiteX15" fmla="*/ 3036276 w 4192474"/>
                <a:gd name="connsiteY15" fmla="*/ 1419724 h 1501786"/>
                <a:gd name="connsiteX16" fmla="*/ 2989384 w 4192474"/>
                <a:gd name="connsiteY16" fmla="*/ 1431448 h 1501786"/>
                <a:gd name="connsiteX17" fmla="*/ 2954215 w 4192474"/>
                <a:gd name="connsiteY17" fmla="*/ 1454894 h 1501786"/>
                <a:gd name="connsiteX18" fmla="*/ 2895600 w 4192474"/>
                <a:gd name="connsiteY18" fmla="*/ 1466617 h 1501786"/>
                <a:gd name="connsiteX19" fmla="*/ 2848707 w 4192474"/>
                <a:gd name="connsiteY19" fmla="*/ 1478340 h 1501786"/>
                <a:gd name="connsiteX20" fmla="*/ 2754923 w 4192474"/>
                <a:gd name="connsiteY20" fmla="*/ 1490063 h 1501786"/>
                <a:gd name="connsiteX21" fmla="*/ 1477107 w 4192474"/>
                <a:gd name="connsiteY21" fmla="*/ 1501786 h 1501786"/>
                <a:gd name="connsiteX22" fmla="*/ 1242646 w 4192474"/>
                <a:gd name="connsiteY22" fmla="*/ 1490063 h 1501786"/>
                <a:gd name="connsiteX23" fmla="*/ 1195753 w 4192474"/>
                <a:gd name="connsiteY23" fmla="*/ 1478340 h 1501786"/>
                <a:gd name="connsiteX24" fmla="*/ 1113692 w 4192474"/>
                <a:gd name="connsiteY24" fmla="*/ 1466617 h 1501786"/>
                <a:gd name="connsiteX25" fmla="*/ 996461 w 4192474"/>
                <a:gd name="connsiteY25" fmla="*/ 1443171 h 1501786"/>
                <a:gd name="connsiteX26" fmla="*/ 867507 w 4192474"/>
                <a:gd name="connsiteY26" fmla="*/ 1431448 h 1501786"/>
                <a:gd name="connsiteX27" fmla="*/ 773723 w 4192474"/>
                <a:gd name="connsiteY27" fmla="*/ 1408001 h 1501786"/>
                <a:gd name="connsiteX28" fmla="*/ 738553 w 4192474"/>
                <a:gd name="connsiteY28" fmla="*/ 1396278 h 1501786"/>
                <a:gd name="connsiteX29" fmla="*/ 539261 w 4192474"/>
                <a:gd name="connsiteY29" fmla="*/ 1384555 h 1501786"/>
                <a:gd name="connsiteX30" fmla="*/ 293076 w 4192474"/>
                <a:gd name="connsiteY30" fmla="*/ 1396278 h 1501786"/>
                <a:gd name="connsiteX31" fmla="*/ 257907 w 4192474"/>
                <a:gd name="connsiteY31" fmla="*/ 1408001 h 1501786"/>
                <a:gd name="connsiteX32" fmla="*/ 199292 w 4192474"/>
                <a:gd name="connsiteY32" fmla="*/ 1419724 h 1501786"/>
                <a:gd name="connsiteX33" fmla="*/ 82061 w 4192474"/>
                <a:gd name="connsiteY33" fmla="*/ 1431448 h 1501786"/>
                <a:gd name="connsiteX34" fmla="*/ 46892 w 4192474"/>
                <a:gd name="connsiteY34" fmla="*/ 1454894 h 1501786"/>
                <a:gd name="connsiteX35" fmla="*/ 11723 w 4192474"/>
                <a:gd name="connsiteY35" fmla="*/ 1466617 h 1501786"/>
                <a:gd name="connsiteX36" fmla="*/ 0 w 4192474"/>
                <a:gd name="connsiteY36" fmla="*/ 1325940 h 1501786"/>
                <a:gd name="connsiteX37" fmla="*/ 23446 w 4192474"/>
                <a:gd name="connsiteY37" fmla="*/ 1290771 h 1501786"/>
                <a:gd name="connsiteX38" fmla="*/ 46892 w 4192474"/>
                <a:gd name="connsiteY38" fmla="*/ 1138371 h 1501786"/>
                <a:gd name="connsiteX39" fmla="*/ 58615 w 4192474"/>
                <a:gd name="connsiteY39" fmla="*/ 1091478 h 1501786"/>
                <a:gd name="connsiteX40" fmla="*/ 82061 w 4192474"/>
                <a:gd name="connsiteY40" fmla="*/ 1044586 h 1501786"/>
                <a:gd name="connsiteX41" fmla="*/ 105507 w 4192474"/>
                <a:gd name="connsiteY41" fmla="*/ 1009417 h 1501786"/>
                <a:gd name="connsiteX42" fmla="*/ 117230 w 4192474"/>
                <a:gd name="connsiteY42" fmla="*/ 974248 h 1501786"/>
                <a:gd name="connsiteX43" fmla="*/ 139714 w 4192474"/>
                <a:gd name="connsiteY43" fmla="*/ 955402 h 1501786"/>
                <a:gd name="connsiteX44" fmla="*/ 139714 w 4192474"/>
                <a:gd name="connsiteY44" fmla="*/ 955402 h 1501786"/>
                <a:gd name="connsiteX45" fmla="*/ 152400 w 4192474"/>
                <a:gd name="connsiteY45" fmla="*/ 915632 h 1501786"/>
                <a:gd name="connsiteX46" fmla="*/ 187569 w 4192474"/>
                <a:gd name="connsiteY46" fmla="*/ 880463 h 1501786"/>
                <a:gd name="connsiteX47" fmla="*/ 199292 w 4192474"/>
                <a:gd name="connsiteY47" fmla="*/ 821848 h 1501786"/>
                <a:gd name="connsiteX48" fmla="*/ 211015 w 4192474"/>
                <a:gd name="connsiteY48" fmla="*/ 786678 h 1501786"/>
                <a:gd name="connsiteX49" fmla="*/ 257907 w 4192474"/>
                <a:gd name="connsiteY49" fmla="*/ 716340 h 1501786"/>
                <a:gd name="connsiteX50" fmla="*/ 316523 w 4192474"/>
                <a:gd name="connsiteY50" fmla="*/ 681171 h 1501786"/>
                <a:gd name="connsiteX51" fmla="*/ 328246 w 4192474"/>
                <a:gd name="connsiteY51" fmla="*/ 646001 h 1501786"/>
                <a:gd name="connsiteX52" fmla="*/ 363415 w 4192474"/>
                <a:gd name="connsiteY52" fmla="*/ 610832 h 1501786"/>
                <a:gd name="connsiteX53" fmla="*/ 375138 w 4192474"/>
                <a:gd name="connsiteY53" fmla="*/ 517048 h 1501786"/>
                <a:gd name="connsiteX54" fmla="*/ 386861 w 4192474"/>
                <a:gd name="connsiteY54" fmla="*/ 458432 h 1501786"/>
                <a:gd name="connsiteX55" fmla="*/ 410307 w 4192474"/>
                <a:gd name="connsiteY55" fmla="*/ 423263 h 1501786"/>
                <a:gd name="connsiteX56" fmla="*/ 468923 w 4192474"/>
                <a:gd name="connsiteY56" fmla="*/ 376371 h 1501786"/>
                <a:gd name="connsiteX57" fmla="*/ 480646 w 4192474"/>
                <a:gd name="connsiteY57" fmla="*/ 329478 h 1501786"/>
                <a:gd name="connsiteX58" fmla="*/ 504092 w 4192474"/>
                <a:gd name="connsiteY58" fmla="*/ 118463 h 1501786"/>
                <a:gd name="connsiteX59" fmla="*/ 550814 w 4192474"/>
                <a:gd name="connsiteY59" fmla="*/ 95102 h 1501786"/>
                <a:gd name="connsiteX60" fmla="*/ 691458 w 4192474"/>
                <a:gd name="connsiteY60" fmla="*/ 2225 h 1501786"/>
                <a:gd name="connsiteX61" fmla="*/ 702504 w 4192474"/>
                <a:gd name="connsiteY61" fmla="*/ 1112 h 1501786"/>
                <a:gd name="connsiteX62" fmla="*/ 713528 w 4192474"/>
                <a:gd name="connsiteY62" fmla="*/ 0 h 1501786"/>
                <a:gd name="connsiteX0-1" fmla="*/ 713528 w 4192474"/>
                <a:gd name="connsiteY0-2" fmla="*/ 0 h 1501786"/>
                <a:gd name="connsiteX1-3" fmla="*/ 3999012 w 4192474"/>
                <a:gd name="connsiteY1-4" fmla="*/ 0 h 1501786"/>
                <a:gd name="connsiteX2-5" fmla="*/ 4192474 w 4192474"/>
                <a:gd name="connsiteY2-6" fmla="*/ 193462 h 1501786"/>
                <a:gd name="connsiteX3-7" fmla="*/ 4192474 w 4192474"/>
                <a:gd name="connsiteY3-8" fmla="*/ 967284 h 1501786"/>
                <a:gd name="connsiteX4-9" fmla="*/ 4049546 w 4192474"/>
                <a:gd name="connsiteY4-10" fmla="*/ 1235097 h 1501786"/>
                <a:gd name="connsiteX5-11" fmla="*/ 3836343 w 4192474"/>
                <a:gd name="connsiteY5-12" fmla="*/ 1368000 h 1501786"/>
                <a:gd name="connsiteX6-13" fmla="*/ 3587261 w 4192474"/>
                <a:gd name="connsiteY6-14" fmla="*/ 1196986 h 1501786"/>
                <a:gd name="connsiteX7-15" fmla="*/ 3540369 w 4192474"/>
                <a:gd name="connsiteY7-16" fmla="*/ 1267324 h 1501786"/>
                <a:gd name="connsiteX8-17" fmla="*/ 3505200 w 4192474"/>
                <a:gd name="connsiteY8-18" fmla="*/ 1290771 h 1501786"/>
                <a:gd name="connsiteX9-19" fmla="*/ 3481753 w 4192474"/>
                <a:gd name="connsiteY9-20" fmla="*/ 1314217 h 1501786"/>
                <a:gd name="connsiteX10-21" fmla="*/ 3411415 w 4192474"/>
                <a:gd name="connsiteY10-22" fmla="*/ 1325940 h 1501786"/>
                <a:gd name="connsiteX11-23" fmla="*/ 3376246 w 4192474"/>
                <a:gd name="connsiteY11-24" fmla="*/ 1337663 h 1501786"/>
                <a:gd name="connsiteX12-25" fmla="*/ 3200400 w 4192474"/>
                <a:gd name="connsiteY12-26" fmla="*/ 1361109 h 1501786"/>
                <a:gd name="connsiteX13-27" fmla="*/ 3141784 w 4192474"/>
                <a:gd name="connsiteY13-28" fmla="*/ 1384555 h 1501786"/>
                <a:gd name="connsiteX14-29" fmla="*/ 3106615 w 4192474"/>
                <a:gd name="connsiteY14-30" fmla="*/ 1396278 h 1501786"/>
                <a:gd name="connsiteX15-31" fmla="*/ 3036276 w 4192474"/>
                <a:gd name="connsiteY15-32" fmla="*/ 1419724 h 1501786"/>
                <a:gd name="connsiteX16-33" fmla="*/ 2989384 w 4192474"/>
                <a:gd name="connsiteY16-34" fmla="*/ 1431448 h 1501786"/>
                <a:gd name="connsiteX17-35" fmla="*/ 2954215 w 4192474"/>
                <a:gd name="connsiteY17-36" fmla="*/ 1454894 h 1501786"/>
                <a:gd name="connsiteX18-37" fmla="*/ 2895600 w 4192474"/>
                <a:gd name="connsiteY18-38" fmla="*/ 1466617 h 1501786"/>
                <a:gd name="connsiteX19-39" fmla="*/ 2848707 w 4192474"/>
                <a:gd name="connsiteY19-40" fmla="*/ 1478340 h 1501786"/>
                <a:gd name="connsiteX20-41" fmla="*/ 2754923 w 4192474"/>
                <a:gd name="connsiteY20-42" fmla="*/ 1490063 h 1501786"/>
                <a:gd name="connsiteX21-43" fmla="*/ 1477107 w 4192474"/>
                <a:gd name="connsiteY21-44" fmla="*/ 1501786 h 1501786"/>
                <a:gd name="connsiteX22-45" fmla="*/ 1242646 w 4192474"/>
                <a:gd name="connsiteY22-46" fmla="*/ 1490063 h 1501786"/>
                <a:gd name="connsiteX23-47" fmla="*/ 1195753 w 4192474"/>
                <a:gd name="connsiteY23-48" fmla="*/ 1478340 h 1501786"/>
                <a:gd name="connsiteX24-49" fmla="*/ 1113692 w 4192474"/>
                <a:gd name="connsiteY24-50" fmla="*/ 1466617 h 1501786"/>
                <a:gd name="connsiteX25-51" fmla="*/ 996461 w 4192474"/>
                <a:gd name="connsiteY25-52" fmla="*/ 1443171 h 1501786"/>
                <a:gd name="connsiteX26-53" fmla="*/ 867507 w 4192474"/>
                <a:gd name="connsiteY26-54" fmla="*/ 1431448 h 1501786"/>
                <a:gd name="connsiteX27-55" fmla="*/ 773723 w 4192474"/>
                <a:gd name="connsiteY27-56" fmla="*/ 1408001 h 1501786"/>
                <a:gd name="connsiteX28-57" fmla="*/ 738553 w 4192474"/>
                <a:gd name="connsiteY28-58" fmla="*/ 1396278 h 1501786"/>
                <a:gd name="connsiteX29-59" fmla="*/ 539261 w 4192474"/>
                <a:gd name="connsiteY29-60" fmla="*/ 1384555 h 1501786"/>
                <a:gd name="connsiteX30-61" fmla="*/ 293076 w 4192474"/>
                <a:gd name="connsiteY30-62" fmla="*/ 1396278 h 1501786"/>
                <a:gd name="connsiteX31-63" fmla="*/ 257907 w 4192474"/>
                <a:gd name="connsiteY31-64" fmla="*/ 1408001 h 1501786"/>
                <a:gd name="connsiteX32-65" fmla="*/ 199292 w 4192474"/>
                <a:gd name="connsiteY32-66" fmla="*/ 1419724 h 1501786"/>
                <a:gd name="connsiteX33-67" fmla="*/ 82061 w 4192474"/>
                <a:gd name="connsiteY33-68" fmla="*/ 1431448 h 1501786"/>
                <a:gd name="connsiteX34-69" fmla="*/ 46892 w 4192474"/>
                <a:gd name="connsiteY34-70" fmla="*/ 1454894 h 1501786"/>
                <a:gd name="connsiteX35-71" fmla="*/ 11723 w 4192474"/>
                <a:gd name="connsiteY35-72" fmla="*/ 1466617 h 1501786"/>
                <a:gd name="connsiteX36-73" fmla="*/ 0 w 4192474"/>
                <a:gd name="connsiteY36-74" fmla="*/ 1325940 h 1501786"/>
                <a:gd name="connsiteX37-75" fmla="*/ 23446 w 4192474"/>
                <a:gd name="connsiteY37-76" fmla="*/ 1290771 h 1501786"/>
                <a:gd name="connsiteX38-77" fmla="*/ 46892 w 4192474"/>
                <a:gd name="connsiteY38-78" fmla="*/ 1138371 h 1501786"/>
                <a:gd name="connsiteX39-79" fmla="*/ 58615 w 4192474"/>
                <a:gd name="connsiteY39-80" fmla="*/ 1091478 h 1501786"/>
                <a:gd name="connsiteX40-81" fmla="*/ 82061 w 4192474"/>
                <a:gd name="connsiteY40-82" fmla="*/ 1044586 h 1501786"/>
                <a:gd name="connsiteX41-83" fmla="*/ 105507 w 4192474"/>
                <a:gd name="connsiteY41-84" fmla="*/ 1009417 h 1501786"/>
                <a:gd name="connsiteX42-85" fmla="*/ 117230 w 4192474"/>
                <a:gd name="connsiteY42-86" fmla="*/ 974248 h 1501786"/>
                <a:gd name="connsiteX43-87" fmla="*/ 139714 w 4192474"/>
                <a:gd name="connsiteY43-88" fmla="*/ 955402 h 1501786"/>
                <a:gd name="connsiteX44-89" fmla="*/ 139714 w 4192474"/>
                <a:gd name="connsiteY44-90" fmla="*/ 955402 h 1501786"/>
                <a:gd name="connsiteX45-91" fmla="*/ 152400 w 4192474"/>
                <a:gd name="connsiteY45-92" fmla="*/ 915632 h 1501786"/>
                <a:gd name="connsiteX46-93" fmla="*/ 187569 w 4192474"/>
                <a:gd name="connsiteY46-94" fmla="*/ 880463 h 1501786"/>
                <a:gd name="connsiteX47-95" fmla="*/ 199292 w 4192474"/>
                <a:gd name="connsiteY47-96" fmla="*/ 821848 h 1501786"/>
                <a:gd name="connsiteX48-97" fmla="*/ 211015 w 4192474"/>
                <a:gd name="connsiteY48-98" fmla="*/ 786678 h 1501786"/>
                <a:gd name="connsiteX49-99" fmla="*/ 257907 w 4192474"/>
                <a:gd name="connsiteY49-100" fmla="*/ 716340 h 1501786"/>
                <a:gd name="connsiteX50-101" fmla="*/ 316523 w 4192474"/>
                <a:gd name="connsiteY50-102" fmla="*/ 681171 h 1501786"/>
                <a:gd name="connsiteX51-103" fmla="*/ 328246 w 4192474"/>
                <a:gd name="connsiteY51-104" fmla="*/ 646001 h 1501786"/>
                <a:gd name="connsiteX52-105" fmla="*/ 363415 w 4192474"/>
                <a:gd name="connsiteY52-106" fmla="*/ 610832 h 1501786"/>
                <a:gd name="connsiteX53-107" fmla="*/ 375138 w 4192474"/>
                <a:gd name="connsiteY53-108" fmla="*/ 517048 h 1501786"/>
                <a:gd name="connsiteX54-109" fmla="*/ 386861 w 4192474"/>
                <a:gd name="connsiteY54-110" fmla="*/ 458432 h 1501786"/>
                <a:gd name="connsiteX55-111" fmla="*/ 410307 w 4192474"/>
                <a:gd name="connsiteY55-112" fmla="*/ 423263 h 1501786"/>
                <a:gd name="connsiteX56-113" fmla="*/ 468923 w 4192474"/>
                <a:gd name="connsiteY56-114" fmla="*/ 376371 h 1501786"/>
                <a:gd name="connsiteX57-115" fmla="*/ 480646 w 4192474"/>
                <a:gd name="connsiteY57-116" fmla="*/ 329478 h 1501786"/>
                <a:gd name="connsiteX58-117" fmla="*/ 504092 w 4192474"/>
                <a:gd name="connsiteY58-118" fmla="*/ 118463 h 1501786"/>
                <a:gd name="connsiteX59-119" fmla="*/ 550814 w 4192474"/>
                <a:gd name="connsiteY59-120" fmla="*/ 95102 h 1501786"/>
                <a:gd name="connsiteX60-121" fmla="*/ 691458 w 4192474"/>
                <a:gd name="connsiteY60-122" fmla="*/ 2225 h 1501786"/>
                <a:gd name="connsiteX61-123" fmla="*/ 702504 w 4192474"/>
                <a:gd name="connsiteY61-124" fmla="*/ 1112 h 1501786"/>
                <a:gd name="connsiteX62-125" fmla="*/ 713528 w 4192474"/>
                <a:gd name="connsiteY62-126" fmla="*/ 0 h 1501786"/>
                <a:gd name="connsiteX0-127" fmla="*/ 713528 w 4192474"/>
                <a:gd name="connsiteY0-128" fmla="*/ 0 h 1501786"/>
                <a:gd name="connsiteX1-129" fmla="*/ 3999012 w 4192474"/>
                <a:gd name="connsiteY1-130" fmla="*/ 0 h 1501786"/>
                <a:gd name="connsiteX2-131" fmla="*/ 4192474 w 4192474"/>
                <a:gd name="connsiteY2-132" fmla="*/ 193462 h 1501786"/>
                <a:gd name="connsiteX3-133" fmla="*/ 4192474 w 4192474"/>
                <a:gd name="connsiteY3-134" fmla="*/ 967284 h 1501786"/>
                <a:gd name="connsiteX4-135" fmla="*/ 4049546 w 4192474"/>
                <a:gd name="connsiteY4-136" fmla="*/ 1235097 h 1501786"/>
                <a:gd name="connsiteX5-137" fmla="*/ 3836343 w 4192474"/>
                <a:gd name="connsiteY5-138" fmla="*/ 1368000 h 1501786"/>
                <a:gd name="connsiteX6-139" fmla="*/ 3642580 w 4192474"/>
                <a:gd name="connsiteY6-140" fmla="*/ 1384592 h 1501786"/>
                <a:gd name="connsiteX7-141" fmla="*/ 3540369 w 4192474"/>
                <a:gd name="connsiteY7-142" fmla="*/ 1267324 h 1501786"/>
                <a:gd name="connsiteX8-143" fmla="*/ 3505200 w 4192474"/>
                <a:gd name="connsiteY8-144" fmla="*/ 1290771 h 1501786"/>
                <a:gd name="connsiteX9-145" fmla="*/ 3481753 w 4192474"/>
                <a:gd name="connsiteY9-146" fmla="*/ 1314217 h 1501786"/>
                <a:gd name="connsiteX10-147" fmla="*/ 3411415 w 4192474"/>
                <a:gd name="connsiteY10-148" fmla="*/ 1325940 h 1501786"/>
                <a:gd name="connsiteX11-149" fmla="*/ 3376246 w 4192474"/>
                <a:gd name="connsiteY11-150" fmla="*/ 1337663 h 1501786"/>
                <a:gd name="connsiteX12-151" fmla="*/ 3200400 w 4192474"/>
                <a:gd name="connsiteY12-152" fmla="*/ 1361109 h 1501786"/>
                <a:gd name="connsiteX13-153" fmla="*/ 3141784 w 4192474"/>
                <a:gd name="connsiteY13-154" fmla="*/ 1384555 h 1501786"/>
                <a:gd name="connsiteX14-155" fmla="*/ 3106615 w 4192474"/>
                <a:gd name="connsiteY14-156" fmla="*/ 1396278 h 1501786"/>
                <a:gd name="connsiteX15-157" fmla="*/ 3036276 w 4192474"/>
                <a:gd name="connsiteY15-158" fmla="*/ 1419724 h 1501786"/>
                <a:gd name="connsiteX16-159" fmla="*/ 2989384 w 4192474"/>
                <a:gd name="connsiteY16-160" fmla="*/ 1431448 h 1501786"/>
                <a:gd name="connsiteX17-161" fmla="*/ 2954215 w 4192474"/>
                <a:gd name="connsiteY17-162" fmla="*/ 1454894 h 1501786"/>
                <a:gd name="connsiteX18-163" fmla="*/ 2895600 w 4192474"/>
                <a:gd name="connsiteY18-164" fmla="*/ 1466617 h 1501786"/>
                <a:gd name="connsiteX19-165" fmla="*/ 2848707 w 4192474"/>
                <a:gd name="connsiteY19-166" fmla="*/ 1478340 h 1501786"/>
                <a:gd name="connsiteX20-167" fmla="*/ 2754923 w 4192474"/>
                <a:gd name="connsiteY20-168" fmla="*/ 1490063 h 1501786"/>
                <a:gd name="connsiteX21-169" fmla="*/ 1477107 w 4192474"/>
                <a:gd name="connsiteY21-170" fmla="*/ 1501786 h 1501786"/>
                <a:gd name="connsiteX22-171" fmla="*/ 1242646 w 4192474"/>
                <a:gd name="connsiteY22-172" fmla="*/ 1490063 h 1501786"/>
                <a:gd name="connsiteX23-173" fmla="*/ 1195753 w 4192474"/>
                <a:gd name="connsiteY23-174" fmla="*/ 1478340 h 1501786"/>
                <a:gd name="connsiteX24-175" fmla="*/ 1113692 w 4192474"/>
                <a:gd name="connsiteY24-176" fmla="*/ 1466617 h 1501786"/>
                <a:gd name="connsiteX25-177" fmla="*/ 996461 w 4192474"/>
                <a:gd name="connsiteY25-178" fmla="*/ 1443171 h 1501786"/>
                <a:gd name="connsiteX26-179" fmla="*/ 867507 w 4192474"/>
                <a:gd name="connsiteY26-180" fmla="*/ 1431448 h 1501786"/>
                <a:gd name="connsiteX27-181" fmla="*/ 773723 w 4192474"/>
                <a:gd name="connsiteY27-182" fmla="*/ 1408001 h 1501786"/>
                <a:gd name="connsiteX28-183" fmla="*/ 738553 w 4192474"/>
                <a:gd name="connsiteY28-184" fmla="*/ 1396278 h 1501786"/>
                <a:gd name="connsiteX29-185" fmla="*/ 539261 w 4192474"/>
                <a:gd name="connsiteY29-186" fmla="*/ 1384555 h 1501786"/>
                <a:gd name="connsiteX30-187" fmla="*/ 293076 w 4192474"/>
                <a:gd name="connsiteY30-188" fmla="*/ 1396278 h 1501786"/>
                <a:gd name="connsiteX31-189" fmla="*/ 257907 w 4192474"/>
                <a:gd name="connsiteY31-190" fmla="*/ 1408001 h 1501786"/>
                <a:gd name="connsiteX32-191" fmla="*/ 199292 w 4192474"/>
                <a:gd name="connsiteY32-192" fmla="*/ 1419724 h 1501786"/>
                <a:gd name="connsiteX33-193" fmla="*/ 82061 w 4192474"/>
                <a:gd name="connsiteY33-194" fmla="*/ 1431448 h 1501786"/>
                <a:gd name="connsiteX34-195" fmla="*/ 46892 w 4192474"/>
                <a:gd name="connsiteY34-196" fmla="*/ 1454894 h 1501786"/>
                <a:gd name="connsiteX35-197" fmla="*/ 11723 w 4192474"/>
                <a:gd name="connsiteY35-198" fmla="*/ 1466617 h 1501786"/>
                <a:gd name="connsiteX36-199" fmla="*/ 0 w 4192474"/>
                <a:gd name="connsiteY36-200" fmla="*/ 1325940 h 1501786"/>
                <a:gd name="connsiteX37-201" fmla="*/ 23446 w 4192474"/>
                <a:gd name="connsiteY37-202" fmla="*/ 1290771 h 1501786"/>
                <a:gd name="connsiteX38-203" fmla="*/ 46892 w 4192474"/>
                <a:gd name="connsiteY38-204" fmla="*/ 1138371 h 1501786"/>
                <a:gd name="connsiteX39-205" fmla="*/ 58615 w 4192474"/>
                <a:gd name="connsiteY39-206" fmla="*/ 1091478 h 1501786"/>
                <a:gd name="connsiteX40-207" fmla="*/ 82061 w 4192474"/>
                <a:gd name="connsiteY40-208" fmla="*/ 1044586 h 1501786"/>
                <a:gd name="connsiteX41-209" fmla="*/ 105507 w 4192474"/>
                <a:gd name="connsiteY41-210" fmla="*/ 1009417 h 1501786"/>
                <a:gd name="connsiteX42-211" fmla="*/ 117230 w 4192474"/>
                <a:gd name="connsiteY42-212" fmla="*/ 974248 h 1501786"/>
                <a:gd name="connsiteX43-213" fmla="*/ 139714 w 4192474"/>
                <a:gd name="connsiteY43-214" fmla="*/ 955402 h 1501786"/>
                <a:gd name="connsiteX44-215" fmla="*/ 139714 w 4192474"/>
                <a:gd name="connsiteY44-216" fmla="*/ 955402 h 1501786"/>
                <a:gd name="connsiteX45-217" fmla="*/ 152400 w 4192474"/>
                <a:gd name="connsiteY45-218" fmla="*/ 915632 h 1501786"/>
                <a:gd name="connsiteX46-219" fmla="*/ 187569 w 4192474"/>
                <a:gd name="connsiteY46-220" fmla="*/ 880463 h 1501786"/>
                <a:gd name="connsiteX47-221" fmla="*/ 199292 w 4192474"/>
                <a:gd name="connsiteY47-222" fmla="*/ 821848 h 1501786"/>
                <a:gd name="connsiteX48-223" fmla="*/ 211015 w 4192474"/>
                <a:gd name="connsiteY48-224" fmla="*/ 786678 h 1501786"/>
                <a:gd name="connsiteX49-225" fmla="*/ 257907 w 4192474"/>
                <a:gd name="connsiteY49-226" fmla="*/ 716340 h 1501786"/>
                <a:gd name="connsiteX50-227" fmla="*/ 316523 w 4192474"/>
                <a:gd name="connsiteY50-228" fmla="*/ 681171 h 1501786"/>
                <a:gd name="connsiteX51-229" fmla="*/ 328246 w 4192474"/>
                <a:gd name="connsiteY51-230" fmla="*/ 646001 h 1501786"/>
                <a:gd name="connsiteX52-231" fmla="*/ 363415 w 4192474"/>
                <a:gd name="connsiteY52-232" fmla="*/ 610832 h 1501786"/>
                <a:gd name="connsiteX53-233" fmla="*/ 375138 w 4192474"/>
                <a:gd name="connsiteY53-234" fmla="*/ 517048 h 1501786"/>
                <a:gd name="connsiteX54-235" fmla="*/ 386861 w 4192474"/>
                <a:gd name="connsiteY54-236" fmla="*/ 458432 h 1501786"/>
                <a:gd name="connsiteX55-237" fmla="*/ 410307 w 4192474"/>
                <a:gd name="connsiteY55-238" fmla="*/ 423263 h 1501786"/>
                <a:gd name="connsiteX56-239" fmla="*/ 468923 w 4192474"/>
                <a:gd name="connsiteY56-240" fmla="*/ 376371 h 1501786"/>
                <a:gd name="connsiteX57-241" fmla="*/ 480646 w 4192474"/>
                <a:gd name="connsiteY57-242" fmla="*/ 329478 h 1501786"/>
                <a:gd name="connsiteX58-243" fmla="*/ 504092 w 4192474"/>
                <a:gd name="connsiteY58-244" fmla="*/ 118463 h 1501786"/>
                <a:gd name="connsiteX59-245" fmla="*/ 550814 w 4192474"/>
                <a:gd name="connsiteY59-246" fmla="*/ 95102 h 1501786"/>
                <a:gd name="connsiteX60-247" fmla="*/ 691458 w 4192474"/>
                <a:gd name="connsiteY60-248" fmla="*/ 2225 h 1501786"/>
                <a:gd name="connsiteX61-249" fmla="*/ 702504 w 4192474"/>
                <a:gd name="connsiteY61-250" fmla="*/ 1112 h 1501786"/>
                <a:gd name="connsiteX62-251" fmla="*/ 713528 w 4192474"/>
                <a:gd name="connsiteY62-252" fmla="*/ 0 h 1501786"/>
                <a:gd name="connsiteX0-253" fmla="*/ 713528 w 4192474"/>
                <a:gd name="connsiteY0-254" fmla="*/ 0 h 1501786"/>
                <a:gd name="connsiteX1-255" fmla="*/ 3999012 w 4192474"/>
                <a:gd name="connsiteY1-256" fmla="*/ 0 h 1501786"/>
                <a:gd name="connsiteX2-257" fmla="*/ 4192474 w 4192474"/>
                <a:gd name="connsiteY2-258" fmla="*/ 193462 h 1501786"/>
                <a:gd name="connsiteX3-259" fmla="*/ 4192474 w 4192474"/>
                <a:gd name="connsiteY3-260" fmla="*/ 967284 h 1501786"/>
                <a:gd name="connsiteX4-261" fmla="*/ 4049546 w 4192474"/>
                <a:gd name="connsiteY4-262" fmla="*/ 1235097 h 1501786"/>
                <a:gd name="connsiteX5-263" fmla="*/ 3836343 w 4192474"/>
                <a:gd name="connsiteY5-264" fmla="*/ 1368000 h 1501786"/>
                <a:gd name="connsiteX6-265" fmla="*/ 3642580 w 4192474"/>
                <a:gd name="connsiteY6-266" fmla="*/ 1384592 h 1501786"/>
                <a:gd name="connsiteX7-267" fmla="*/ 3508069 w 4192474"/>
                <a:gd name="connsiteY7-268" fmla="*/ 1461004 h 1501786"/>
                <a:gd name="connsiteX8-269" fmla="*/ 3505200 w 4192474"/>
                <a:gd name="connsiteY8-270" fmla="*/ 1290771 h 1501786"/>
                <a:gd name="connsiteX9-271" fmla="*/ 3481753 w 4192474"/>
                <a:gd name="connsiteY9-272" fmla="*/ 1314217 h 1501786"/>
                <a:gd name="connsiteX10-273" fmla="*/ 3411415 w 4192474"/>
                <a:gd name="connsiteY10-274" fmla="*/ 1325940 h 1501786"/>
                <a:gd name="connsiteX11-275" fmla="*/ 3376246 w 4192474"/>
                <a:gd name="connsiteY11-276" fmla="*/ 1337663 h 1501786"/>
                <a:gd name="connsiteX12-277" fmla="*/ 3200400 w 4192474"/>
                <a:gd name="connsiteY12-278" fmla="*/ 1361109 h 1501786"/>
                <a:gd name="connsiteX13-279" fmla="*/ 3141784 w 4192474"/>
                <a:gd name="connsiteY13-280" fmla="*/ 1384555 h 1501786"/>
                <a:gd name="connsiteX14-281" fmla="*/ 3106615 w 4192474"/>
                <a:gd name="connsiteY14-282" fmla="*/ 1396278 h 1501786"/>
                <a:gd name="connsiteX15-283" fmla="*/ 3036276 w 4192474"/>
                <a:gd name="connsiteY15-284" fmla="*/ 1419724 h 1501786"/>
                <a:gd name="connsiteX16-285" fmla="*/ 2989384 w 4192474"/>
                <a:gd name="connsiteY16-286" fmla="*/ 1431448 h 1501786"/>
                <a:gd name="connsiteX17-287" fmla="*/ 2954215 w 4192474"/>
                <a:gd name="connsiteY17-288" fmla="*/ 1454894 h 1501786"/>
                <a:gd name="connsiteX18-289" fmla="*/ 2895600 w 4192474"/>
                <a:gd name="connsiteY18-290" fmla="*/ 1466617 h 1501786"/>
                <a:gd name="connsiteX19-291" fmla="*/ 2848707 w 4192474"/>
                <a:gd name="connsiteY19-292" fmla="*/ 1478340 h 1501786"/>
                <a:gd name="connsiteX20-293" fmla="*/ 2754923 w 4192474"/>
                <a:gd name="connsiteY20-294" fmla="*/ 1490063 h 1501786"/>
                <a:gd name="connsiteX21-295" fmla="*/ 1477107 w 4192474"/>
                <a:gd name="connsiteY21-296" fmla="*/ 1501786 h 1501786"/>
                <a:gd name="connsiteX22-297" fmla="*/ 1242646 w 4192474"/>
                <a:gd name="connsiteY22-298" fmla="*/ 1490063 h 1501786"/>
                <a:gd name="connsiteX23-299" fmla="*/ 1195753 w 4192474"/>
                <a:gd name="connsiteY23-300" fmla="*/ 1478340 h 1501786"/>
                <a:gd name="connsiteX24-301" fmla="*/ 1113692 w 4192474"/>
                <a:gd name="connsiteY24-302" fmla="*/ 1466617 h 1501786"/>
                <a:gd name="connsiteX25-303" fmla="*/ 996461 w 4192474"/>
                <a:gd name="connsiteY25-304" fmla="*/ 1443171 h 1501786"/>
                <a:gd name="connsiteX26-305" fmla="*/ 867507 w 4192474"/>
                <a:gd name="connsiteY26-306" fmla="*/ 1431448 h 1501786"/>
                <a:gd name="connsiteX27-307" fmla="*/ 773723 w 4192474"/>
                <a:gd name="connsiteY27-308" fmla="*/ 1408001 h 1501786"/>
                <a:gd name="connsiteX28-309" fmla="*/ 738553 w 4192474"/>
                <a:gd name="connsiteY28-310" fmla="*/ 1396278 h 1501786"/>
                <a:gd name="connsiteX29-311" fmla="*/ 539261 w 4192474"/>
                <a:gd name="connsiteY29-312" fmla="*/ 1384555 h 1501786"/>
                <a:gd name="connsiteX30-313" fmla="*/ 293076 w 4192474"/>
                <a:gd name="connsiteY30-314" fmla="*/ 1396278 h 1501786"/>
                <a:gd name="connsiteX31-315" fmla="*/ 257907 w 4192474"/>
                <a:gd name="connsiteY31-316" fmla="*/ 1408001 h 1501786"/>
                <a:gd name="connsiteX32-317" fmla="*/ 199292 w 4192474"/>
                <a:gd name="connsiteY32-318" fmla="*/ 1419724 h 1501786"/>
                <a:gd name="connsiteX33-319" fmla="*/ 82061 w 4192474"/>
                <a:gd name="connsiteY33-320" fmla="*/ 1431448 h 1501786"/>
                <a:gd name="connsiteX34-321" fmla="*/ 46892 w 4192474"/>
                <a:gd name="connsiteY34-322" fmla="*/ 1454894 h 1501786"/>
                <a:gd name="connsiteX35-323" fmla="*/ 11723 w 4192474"/>
                <a:gd name="connsiteY35-324" fmla="*/ 1466617 h 1501786"/>
                <a:gd name="connsiteX36-325" fmla="*/ 0 w 4192474"/>
                <a:gd name="connsiteY36-326" fmla="*/ 1325940 h 1501786"/>
                <a:gd name="connsiteX37-327" fmla="*/ 23446 w 4192474"/>
                <a:gd name="connsiteY37-328" fmla="*/ 1290771 h 1501786"/>
                <a:gd name="connsiteX38-329" fmla="*/ 46892 w 4192474"/>
                <a:gd name="connsiteY38-330" fmla="*/ 1138371 h 1501786"/>
                <a:gd name="connsiteX39-331" fmla="*/ 58615 w 4192474"/>
                <a:gd name="connsiteY39-332" fmla="*/ 1091478 h 1501786"/>
                <a:gd name="connsiteX40-333" fmla="*/ 82061 w 4192474"/>
                <a:gd name="connsiteY40-334" fmla="*/ 1044586 h 1501786"/>
                <a:gd name="connsiteX41-335" fmla="*/ 105507 w 4192474"/>
                <a:gd name="connsiteY41-336" fmla="*/ 1009417 h 1501786"/>
                <a:gd name="connsiteX42-337" fmla="*/ 117230 w 4192474"/>
                <a:gd name="connsiteY42-338" fmla="*/ 974248 h 1501786"/>
                <a:gd name="connsiteX43-339" fmla="*/ 139714 w 4192474"/>
                <a:gd name="connsiteY43-340" fmla="*/ 955402 h 1501786"/>
                <a:gd name="connsiteX44-341" fmla="*/ 139714 w 4192474"/>
                <a:gd name="connsiteY44-342" fmla="*/ 955402 h 1501786"/>
                <a:gd name="connsiteX45-343" fmla="*/ 152400 w 4192474"/>
                <a:gd name="connsiteY45-344" fmla="*/ 915632 h 1501786"/>
                <a:gd name="connsiteX46-345" fmla="*/ 187569 w 4192474"/>
                <a:gd name="connsiteY46-346" fmla="*/ 880463 h 1501786"/>
                <a:gd name="connsiteX47-347" fmla="*/ 199292 w 4192474"/>
                <a:gd name="connsiteY47-348" fmla="*/ 821848 h 1501786"/>
                <a:gd name="connsiteX48-349" fmla="*/ 211015 w 4192474"/>
                <a:gd name="connsiteY48-350" fmla="*/ 786678 h 1501786"/>
                <a:gd name="connsiteX49-351" fmla="*/ 257907 w 4192474"/>
                <a:gd name="connsiteY49-352" fmla="*/ 716340 h 1501786"/>
                <a:gd name="connsiteX50-353" fmla="*/ 316523 w 4192474"/>
                <a:gd name="connsiteY50-354" fmla="*/ 681171 h 1501786"/>
                <a:gd name="connsiteX51-355" fmla="*/ 328246 w 4192474"/>
                <a:gd name="connsiteY51-356" fmla="*/ 646001 h 1501786"/>
                <a:gd name="connsiteX52-357" fmla="*/ 363415 w 4192474"/>
                <a:gd name="connsiteY52-358" fmla="*/ 610832 h 1501786"/>
                <a:gd name="connsiteX53-359" fmla="*/ 375138 w 4192474"/>
                <a:gd name="connsiteY53-360" fmla="*/ 517048 h 1501786"/>
                <a:gd name="connsiteX54-361" fmla="*/ 386861 w 4192474"/>
                <a:gd name="connsiteY54-362" fmla="*/ 458432 h 1501786"/>
                <a:gd name="connsiteX55-363" fmla="*/ 410307 w 4192474"/>
                <a:gd name="connsiteY55-364" fmla="*/ 423263 h 1501786"/>
                <a:gd name="connsiteX56-365" fmla="*/ 468923 w 4192474"/>
                <a:gd name="connsiteY56-366" fmla="*/ 376371 h 1501786"/>
                <a:gd name="connsiteX57-367" fmla="*/ 480646 w 4192474"/>
                <a:gd name="connsiteY57-368" fmla="*/ 329478 h 1501786"/>
                <a:gd name="connsiteX58-369" fmla="*/ 504092 w 4192474"/>
                <a:gd name="connsiteY58-370" fmla="*/ 118463 h 1501786"/>
                <a:gd name="connsiteX59-371" fmla="*/ 550814 w 4192474"/>
                <a:gd name="connsiteY59-372" fmla="*/ 95102 h 1501786"/>
                <a:gd name="connsiteX60-373" fmla="*/ 691458 w 4192474"/>
                <a:gd name="connsiteY60-374" fmla="*/ 2225 h 1501786"/>
                <a:gd name="connsiteX61-375" fmla="*/ 702504 w 4192474"/>
                <a:gd name="connsiteY61-376" fmla="*/ 1112 h 1501786"/>
                <a:gd name="connsiteX62-377" fmla="*/ 713528 w 4192474"/>
                <a:gd name="connsiteY62-378" fmla="*/ 0 h 1501786"/>
                <a:gd name="connsiteX0-379" fmla="*/ 713528 w 4192474"/>
                <a:gd name="connsiteY0-380" fmla="*/ 0 h 1501786"/>
                <a:gd name="connsiteX1-381" fmla="*/ 3999012 w 4192474"/>
                <a:gd name="connsiteY1-382" fmla="*/ 0 h 1501786"/>
                <a:gd name="connsiteX2-383" fmla="*/ 4192474 w 4192474"/>
                <a:gd name="connsiteY2-384" fmla="*/ 193462 h 1501786"/>
                <a:gd name="connsiteX3-385" fmla="*/ 4192474 w 4192474"/>
                <a:gd name="connsiteY3-386" fmla="*/ 967284 h 1501786"/>
                <a:gd name="connsiteX4-387" fmla="*/ 4049546 w 4192474"/>
                <a:gd name="connsiteY4-388" fmla="*/ 1235097 h 1501786"/>
                <a:gd name="connsiteX5-389" fmla="*/ 3836343 w 4192474"/>
                <a:gd name="connsiteY5-390" fmla="*/ 1368000 h 1501786"/>
                <a:gd name="connsiteX6-391" fmla="*/ 3642580 w 4192474"/>
                <a:gd name="connsiteY6-392" fmla="*/ 1384592 h 1501786"/>
                <a:gd name="connsiteX7-393" fmla="*/ 3508069 w 4192474"/>
                <a:gd name="connsiteY7-394" fmla="*/ 1461004 h 1501786"/>
                <a:gd name="connsiteX8-395" fmla="*/ 3505200 w 4192474"/>
                <a:gd name="connsiteY8-396" fmla="*/ 1290771 h 1501786"/>
                <a:gd name="connsiteX9-397" fmla="*/ 3420685 w 4192474"/>
                <a:gd name="connsiteY9-398" fmla="*/ 1434590 h 1501786"/>
                <a:gd name="connsiteX10-399" fmla="*/ 3411415 w 4192474"/>
                <a:gd name="connsiteY10-400" fmla="*/ 1325940 h 1501786"/>
                <a:gd name="connsiteX11-401" fmla="*/ 3376246 w 4192474"/>
                <a:gd name="connsiteY11-402" fmla="*/ 1337663 h 1501786"/>
                <a:gd name="connsiteX12-403" fmla="*/ 3200400 w 4192474"/>
                <a:gd name="connsiteY12-404" fmla="*/ 1361109 h 1501786"/>
                <a:gd name="connsiteX13-405" fmla="*/ 3141784 w 4192474"/>
                <a:gd name="connsiteY13-406" fmla="*/ 1384555 h 1501786"/>
                <a:gd name="connsiteX14-407" fmla="*/ 3106615 w 4192474"/>
                <a:gd name="connsiteY14-408" fmla="*/ 1396278 h 1501786"/>
                <a:gd name="connsiteX15-409" fmla="*/ 3036276 w 4192474"/>
                <a:gd name="connsiteY15-410" fmla="*/ 1419724 h 1501786"/>
                <a:gd name="connsiteX16-411" fmla="*/ 2989384 w 4192474"/>
                <a:gd name="connsiteY16-412" fmla="*/ 1431448 h 1501786"/>
                <a:gd name="connsiteX17-413" fmla="*/ 2954215 w 4192474"/>
                <a:gd name="connsiteY17-414" fmla="*/ 1454894 h 1501786"/>
                <a:gd name="connsiteX18-415" fmla="*/ 2895600 w 4192474"/>
                <a:gd name="connsiteY18-416" fmla="*/ 1466617 h 1501786"/>
                <a:gd name="connsiteX19-417" fmla="*/ 2848707 w 4192474"/>
                <a:gd name="connsiteY19-418" fmla="*/ 1478340 h 1501786"/>
                <a:gd name="connsiteX20-419" fmla="*/ 2754923 w 4192474"/>
                <a:gd name="connsiteY20-420" fmla="*/ 1490063 h 1501786"/>
                <a:gd name="connsiteX21-421" fmla="*/ 1477107 w 4192474"/>
                <a:gd name="connsiteY21-422" fmla="*/ 1501786 h 1501786"/>
                <a:gd name="connsiteX22-423" fmla="*/ 1242646 w 4192474"/>
                <a:gd name="connsiteY22-424" fmla="*/ 1490063 h 1501786"/>
                <a:gd name="connsiteX23-425" fmla="*/ 1195753 w 4192474"/>
                <a:gd name="connsiteY23-426" fmla="*/ 1478340 h 1501786"/>
                <a:gd name="connsiteX24-427" fmla="*/ 1113692 w 4192474"/>
                <a:gd name="connsiteY24-428" fmla="*/ 1466617 h 1501786"/>
                <a:gd name="connsiteX25-429" fmla="*/ 996461 w 4192474"/>
                <a:gd name="connsiteY25-430" fmla="*/ 1443171 h 1501786"/>
                <a:gd name="connsiteX26-431" fmla="*/ 867507 w 4192474"/>
                <a:gd name="connsiteY26-432" fmla="*/ 1431448 h 1501786"/>
                <a:gd name="connsiteX27-433" fmla="*/ 773723 w 4192474"/>
                <a:gd name="connsiteY27-434" fmla="*/ 1408001 h 1501786"/>
                <a:gd name="connsiteX28-435" fmla="*/ 738553 w 4192474"/>
                <a:gd name="connsiteY28-436" fmla="*/ 1396278 h 1501786"/>
                <a:gd name="connsiteX29-437" fmla="*/ 539261 w 4192474"/>
                <a:gd name="connsiteY29-438" fmla="*/ 1384555 h 1501786"/>
                <a:gd name="connsiteX30-439" fmla="*/ 293076 w 4192474"/>
                <a:gd name="connsiteY30-440" fmla="*/ 1396278 h 1501786"/>
                <a:gd name="connsiteX31-441" fmla="*/ 257907 w 4192474"/>
                <a:gd name="connsiteY31-442" fmla="*/ 1408001 h 1501786"/>
                <a:gd name="connsiteX32-443" fmla="*/ 199292 w 4192474"/>
                <a:gd name="connsiteY32-444" fmla="*/ 1419724 h 1501786"/>
                <a:gd name="connsiteX33-445" fmla="*/ 82061 w 4192474"/>
                <a:gd name="connsiteY33-446" fmla="*/ 1431448 h 1501786"/>
                <a:gd name="connsiteX34-447" fmla="*/ 46892 w 4192474"/>
                <a:gd name="connsiteY34-448" fmla="*/ 1454894 h 1501786"/>
                <a:gd name="connsiteX35-449" fmla="*/ 11723 w 4192474"/>
                <a:gd name="connsiteY35-450" fmla="*/ 1466617 h 1501786"/>
                <a:gd name="connsiteX36-451" fmla="*/ 0 w 4192474"/>
                <a:gd name="connsiteY36-452" fmla="*/ 1325940 h 1501786"/>
                <a:gd name="connsiteX37-453" fmla="*/ 23446 w 4192474"/>
                <a:gd name="connsiteY37-454" fmla="*/ 1290771 h 1501786"/>
                <a:gd name="connsiteX38-455" fmla="*/ 46892 w 4192474"/>
                <a:gd name="connsiteY38-456" fmla="*/ 1138371 h 1501786"/>
                <a:gd name="connsiteX39-457" fmla="*/ 58615 w 4192474"/>
                <a:gd name="connsiteY39-458" fmla="*/ 1091478 h 1501786"/>
                <a:gd name="connsiteX40-459" fmla="*/ 82061 w 4192474"/>
                <a:gd name="connsiteY40-460" fmla="*/ 1044586 h 1501786"/>
                <a:gd name="connsiteX41-461" fmla="*/ 105507 w 4192474"/>
                <a:gd name="connsiteY41-462" fmla="*/ 1009417 h 1501786"/>
                <a:gd name="connsiteX42-463" fmla="*/ 117230 w 4192474"/>
                <a:gd name="connsiteY42-464" fmla="*/ 974248 h 1501786"/>
                <a:gd name="connsiteX43-465" fmla="*/ 139714 w 4192474"/>
                <a:gd name="connsiteY43-466" fmla="*/ 955402 h 1501786"/>
                <a:gd name="connsiteX44-467" fmla="*/ 139714 w 4192474"/>
                <a:gd name="connsiteY44-468" fmla="*/ 955402 h 1501786"/>
                <a:gd name="connsiteX45-469" fmla="*/ 152400 w 4192474"/>
                <a:gd name="connsiteY45-470" fmla="*/ 915632 h 1501786"/>
                <a:gd name="connsiteX46-471" fmla="*/ 187569 w 4192474"/>
                <a:gd name="connsiteY46-472" fmla="*/ 880463 h 1501786"/>
                <a:gd name="connsiteX47-473" fmla="*/ 199292 w 4192474"/>
                <a:gd name="connsiteY47-474" fmla="*/ 821848 h 1501786"/>
                <a:gd name="connsiteX48-475" fmla="*/ 211015 w 4192474"/>
                <a:gd name="connsiteY48-476" fmla="*/ 786678 h 1501786"/>
                <a:gd name="connsiteX49-477" fmla="*/ 257907 w 4192474"/>
                <a:gd name="connsiteY49-478" fmla="*/ 716340 h 1501786"/>
                <a:gd name="connsiteX50-479" fmla="*/ 316523 w 4192474"/>
                <a:gd name="connsiteY50-480" fmla="*/ 681171 h 1501786"/>
                <a:gd name="connsiteX51-481" fmla="*/ 328246 w 4192474"/>
                <a:gd name="connsiteY51-482" fmla="*/ 646001 h 1501786"/>
                <a:gd name="connsiteX52-483" fmla="*/ 363415 w 4192474"/>
                <a:gd name="connsiteY52-484" fmla="*/ 610832 h 1501786"/>
                <a:gd name="connsiteX53-485" fmla="*/ 375138 w 4192474"/>
                <a:gd name="connsiteY53-486" fmla="*/ 517048 h 1501786"/>
                <a:gd name="connsiteX54-487" fmla="*/ 386861 w 4192474"/>
                <a:gd name="connsiteY54-488" fmla="*/ 458432 h 1501786"/>
                <a:gd name="connsiteX55-489" fmla="*/ 410307 w 4192474"/>
                <a:gd name="connsiteY55-490" fmla="*/ 423263 h 1501786"/>
                <a:gd name="connsiteX56-491" fmla="*/ 468923 w 4192474"/>
                <a:gd name="connsiteY56-492" fmla="*/ 376371 h 1501786"/>
                <a:gd name="connsiteX57-493" fmla="*/ 480646 w 4192474"/>
                <a:gd name="connsiteY57-494" fmla="*/ 329478 h 1501786"/>
                <a:gd name="connsiteX58-495" fmla="*/ 504092 w 4192474"/>
                <a:gd name="connsiteY58-496" fmla="*/ 118463 h 1501786"/>
                <a:gd name="connsiteX59-497" fmla="*/ 550814 w 4192474"/>
                <a:gd name="connsiteY59-498" fmla="*/ 95102 h 1501786"/>
                <a:gd name="connsiteX60-499" fmla="*/ 691458 w 4192474"/>
                <a:gd name="connsiteY60-500" fmla="*/ 2225 h 1501786"/>
                <a:gd name="connsiteX61-501" fmla="*/ 702504 w 4192474"/>
                <a:gd name="connsiteY61-502" fmla="*/ 1112 h 1501786"/>
                <a:gd name="connsiteX62-503" fmla="*/ 713528 w 4192474"/>
                <a:gd name="connsiteY62-504" fmla="*/ 0 h 1501786"/>
                <a:gd name="connsiteX0-505" fmla="*/ 713528 w 4192474"/>
                <a:gd name="connsiteY0-506" fmla="*/ 0 h 1501786"/>
                <a:gd name="connsiteX1-507" fmla="*/ 3999012 w 4192474"/>
                <a:gd name="connsiteY1-508" fmla="*/ 0 h 1501786"/>
                <a:gd name="connsiteX2-509" fmla="*/ 4192474 w 4192474"/>
                <a:gd name="connsiteY2-510" fmla="*/ 193462 h 1501786"/>
                <a:gd name="connsiteX3-511" fmla="*/ 4192474 w 4192474"/>
                <a:gd name="connsiteY3-512" fmla="*/ 967284 h 1501786"/>
                <a:gd name="connsiteX4-513" fmla="*/ 4049546 w 4192474"/>
                <a:gd name="connsiteY4-514" fmla="*/ 1235097 h 1501786"/>
                <a:gd name="connsiteX5-515" fmla="*/ 3836343 w 4192474"/>
                <a:gd name="connsiteY5-516" fmla="*/ 1368000 h 1501786"/>
                <a:gd name="connsiteX6-517" fmla="*/ 3642580 w 4192474"/>
                <a:gd name="connsiteY6-518" fmla="*/ 1384592 h 1501786"/>
                <a:gd name="connsiteX7-519" fmla="*/ 3508069 w 4192474"/>
                <a:gd name="connsiteY7-520" fmla="*/ 1461004 h 1501786"/>
                <a:gd name="connsiteX8-521" fmla="*/ 3505200 w 4192474"/>
                <a:gd name="connsiteY8-522" fmla="*/ 1290771 h 1501786"/>
                <a:gd name="connsiteX9-523" fmla="*/ 3420685 w 4192474"/>
                <a:gd name="connsiteY9-524" fmla="*/ 1434590 h 1501786"/>
                <a:gd name="connsiteX10-525" fmla="*/ 3349793 w 4192474"/>
                <a:gd name="connsiteY10-526" fmla="*/ 1456561 h 1501786"/>
                <a:gd name="connsiteX11-527" fmla="*/ 3376246 w 4192474"/>
                <a:gd name="connsiteY11-528" fmla="*/ 1337663 h 1501786"/>
                <a:gd name="connsiteX12-529" fmla="*/ 3200400 w 4192474"/>
                <a:gd name="connsiteY12-530" fmla="*/ 1361109 h 1501786"/>
                <a:gd name="connsiteX13-531" fmla="*/ 3141784 w 4192474"/>
                <a:gd name="connsiteY13-532" fmla="*/ 1384555 h 1501786"/>
                <a:gd name="connsiteX14-533" fmla="*/ 3106615 w 4192474"/>
                <a:gd name="connsiteY14-534" fmla="*/ 1396278 h 1501786"/>
                <a:gd name="connsiteX15-535" fmla="*/ 3036276 w 4192474"/>
                <a:gd name="connsiteY15-536" fmla="*/ 1419724 h 1501786"/>
                <a:gd name="connsiteX16-537" fmla="*/ 2989384 w 4192474"/>
                <a:gd name="connsiteY16-538" fmla="*/ 1431448 h 1501786"/>
                <a:gd name="connsiteX17-539" fmla="*/ 2954215 w 4192474"/>
                <a:gd name="connsiteY17-540" fmla="*/ 1454894 h 1501786"/>
                <a:gd name="connsiteX18-541" fmla="*/ 2895600 w 4192474"/>
                <a:gd name="connsiteY18-542" fmla="*/ 1466617 h 1501786"/>
                <a:gd name="connsiteX19-543" fmla="*/ 2848707 w 4192474"/>
                <a:gd name="connsiteY19-544" fmla="*/ 1478340 h 1501786"/>
                <a:gd name="connsiteX20-545" fmla="*/ 2754923 w 4192474"/>
                <a:gd name="connsiteY20-546" fmla="*/ 1490063 h 1501786"/>
                <a:gd name="connsiteX21-547" fmla="*/ 1477107 w 4192474"/>
                <a:gd name="connsiteY21-548" fmla="*/ 1501786 h 1501786"/>
                <a:gd name="connsiteX22-549" fmla="*/ 1242646 w 4192474"/>
                <a:gd name="connsiteY22-550" fmla="*/ 1490063 h 1501786"/>
                <a:gd name="connsiteX23-551" fmla="*/ 1195753 w 4192474"/>
                <a:gd name="connsiteY23-552" fmla="*/ 1478340 h 1501786"/>
                <a:gd name="connsiteX24-553" fmla="*/ 1113692 w 4192474"/>
                <a:gd name="connsiteY24-554" fmla="*/ 1466617 h 1501786"/>
                <a:gd name="connsiteX25-555" fmla="*/ 996461 w 4192474"/>
                <a:gd name="connsiteY25-556" fmla="*/ 1443171 h 1501786"/>
                <a:gd name="connsiteX26-557" fmla="*/ 867507 w 4192474"/>
                <a:gd name="connsiteY26-558" fmla="*/ 1431448 h 1501786"/>
                <a:gd name="connsiteX27-559" fmla="*/ 773723 w 4192474"/>
                <a:gd name="connsiteY27-560" fmla="*/ 1408001 h 1501786"/>
                <a:gd name="connsiteX28-561" fmla="*/ 738553 w 4192474"/>
                <a:gd name="connsiteY28-562" fmla="*/ 1396278 h 1501786"/>
                <a:gd name="connsiteX29-563" fmla="*/ 539261 w 4192474"/>
                <a:gd name="connsiteY29-564" fmla="*/ 1384555 h 1501786"/>
                <a:gd name="connsiteX30-565" fmla="*/ 293076 w 4192474"/>
                <a:gd name="connsiteY30-566" fmla="*/ 1396278 h 1501786"/>
                <a:gd name="connsiteX31-567" fmla="*/ 257907 w 4192474"/>
                <a:gd name="connsiteY31-568" fmla="*/ 1408001 h 1501786"/>
                <a:gd name="connsiteX32-569" fmla="*/ 199292 w 4192474"/>
                <a:gd name="connsiteY32-570" fmla="*/ 1419724 h 1501786"/>
                <a:gd name="connsiteX33-571" fmla="*/ 82061 w 4192474"/>
                <a:gd name="connsiteY33-572" fmla="*/ 1431448 h 1501786"/>
                <a:gd name="connsiteX34-573" fmla="*/ 46892 w 4192474"/>
                <a:gd name="connsiteY34-574" fmla="*/ 1454894 h 1501786"/>
                <a:gd name="connsiteX35-575" fmla="*/ 11723 w 4192474"/>
                <a:gd name="connsiteY35-576" fmla="*/ 1466617 h 1501786"/>
                <a:gd name="connsiteX36-577" fmla="*/ 0 w 4192474"/>
                <a:gd name="connsiteY36-578" fmla="*/ 1325940 h 1501786"/>
                <a:gd name="connsiteX37-579" fmla="*/ 23446 w 4192474"/>
                <a:gd name="connsiteY37-580" fmla="*/ 1290771 h 1501786"/>
                <a:gd name="connsiteX38-581" fmla="*/ 46892 w 4192474"/>
                <a:gd name="connsiteY38-582" fmla="*/ 1138371 h 1501786"/>
                <a:gd name="connsiteX39-583" fmla="*/ 58615 w 4192474"/>
                <a:gd name="connsiteY39-584" fmla="*/ 1091478 h 1501786"/>
                <a:gd name="connsiteX40-585" fmla="*/ 82061 w 4192474"/>
                <a:gd name="connsiteY40-586" fmla="*/ 1044586 h 1501786"/>
                <a:gd name="connsiteX41-587" fmla="*/ 105507 w 4192474"/>
                <a:gd name="connsiteY41-588" fmla="*/ 1009417 h 1501786"/>
                <a:gd name="connsiteX42-589" fmla="*/ 117230 w 4192474"/>
                <a:gd name="connsiteY42-590" fmla="*/ 974248 h 1501786"/>
                <a:gd name="connsiteX43-591" fmla="*/ 139714 w 4192474"/>
                <a:gd name="connsiteY43-592" fmla="*/ 955402 h 1501786"/>
                <a:gd name="connsiteX44-593" fmla="*/ 139714 w 4192474"/>
                <a:gd name="connsiteY44-594" fmla="*/ 955402 h 1501786"/>
                <a:gd name="connsiteX45-595" fmla="*/ 152400 w 4192474"/>
                <a:gd name="connsiteY45-596" fmla="*/ 915632 h 1501786"/>
                <a:gd name="connsiteX46-597" fmla="*/ 187569 w 4192474"/>
                <a:gd name="connsiteY46-598" fmla="*/ 880463 h 1501786"/>
                <a:gd name="connsiteX47-599" fmla="*/ 199292 w 4192474"/>
                <a:gd name="connsiteY47-600" fmla="*/ 821848 h 1501786"/>
                <a:gd name="connsiteX48-601" fmla="*/ 211015 w 4192474"/>
                <a:gd name="connsiteY48-602" fmla="*/ 786678 h 1501786"/>
                <a:gd name="connsiteX49-603" fmla="*/ 257907 w 4192474"/>
                <a:gd name="connsiteY49-604" fmla="*/ 716340 h 1501786"/>
                <a:gd name="connsiteX50-605" fmla="*/ 316523 w 4192474"/>
                <a:gd name="connsiteY50-606" fmla="*/ 681171 h 1501786"/>
                <a:gd name="connsiteX51-607" fmla="*/ 328246 w 4192474"/>
                <a:gd name="connsiteY51-608" fmla="*/ 646001 h 1501786"/>
                <a:gd name="connsiteX52-609" fmla="*/ 363415 w 4192474"/>
                <a:gd name="connsiteY52-610" fmla="*/ 610832 h 1501786"/>
                <a:gd name="connsiteX53-611" fmla="*/ 375138 w 4192474"/>
                <a:gd name="connsiteY53-612" fmla="*/ 517048 h 1501786"/>
                <a:gd name="connsiteX54-613" fmla="*/ 386861 w 4192474"/>
                <a:gd name="connsiteY54-614" fmla="*/ 458432 h 1501786"/>
                <a:gd name="connsiteX55-615" fmla="*/ 410307 w 4192474"/>
                <a:gd name="connsiteY55-616" fmla="*/ 423263 h 1501786"/>
                <a:gd name="connsiteX56-617" fmla="*/ 468923 w 4192474"/>
                <a:gd name="connsiteY56-618" fmla="*/ 376371 h 1501786"/>
                <a:gd name="connsiteX57-619" fmla="*/ 480646 w 4192474"/>
                <a:gd name="connsiteY57-620" fmla="*/ 329478 h 1501786"/>
                <a:gd name="connsiteX58-621" fmla="*/ 504092 w 4192474"/>
                <a:gd name="connsiteY58-622" fmla="*/ 118463 h 1501786"/>
                <a:gd name="connsiteX59-623" fmla="*/ 550814 w 4192474"/>
                <a:gd name="connsiteY59-624" fmla="*/ 95102 h 1501786"/>
                <a:gd name="connsiteX60-625" fmla="*/ 691458 w 4192474"/>
                <a:gd name="connsiteY60-626" fmla="*/ 2225 h 1501786"/>
                <a:gd name="connsiteX61-627" fmla="*/ 702504 w 4192474"/>
                <a:gd name="connsiteY61-628" fmla="*/ 1112 h 1501786"/>
                <a:gd name="connsiteX62-629" fmla="*/ 713528 w 4192474"/>
                <a:gd name="connsiteY62-630" fmla="*/ 0 h 1501786"/>
                <a:gd name="connsiteX0-631" fmla="*/ 713528 w 4192474"/>
                <a:gd name="connsiteY0-632" fmla="*/ 0 h 1501786"/>
                <a:gd name="connsiteX1-633" fmla="*/ 3999012 w 4192474"/>
                <a:gd name="connsiteY1-634" fmla="*/ 0 h 1501786"/>
                <a:gd name="connsiteX2-635" fmla="*/ 4192474 w 4192474"/>
                <a:gd name="connsiteY2-636" fmla="*/ 193462 h 1501786"/>
                <a:gd name="connsiteX3-637" fmla="*/ 4192474 w 4192474"/>
                <a:gd name="connsiteY3-638" fmla="*/ 967284 h 1501786"/>
                <a:gd name="connsiteX4-639" fmla="*/ 4049546 w 4192474"/>
                <a:gd name="connsiteY4-640" fmla="*/ 1235097 h 1501786"/>
                <a:gd name="connsiteX5-641" fmla="*/ 3836343 w 4192474"/>
                <a:gd name="connsiteY5-642" fmla="*/ 1368000 h 1501786"/>
                <a:gd name="connsiteX6-643" fmla="*/ 3642580 w 4192474"/>
                <a:gd name="connsiteY6-644" fmla="*/ 1384592 h 1501786"/>
                <a:gd name="connsiteX7-645" fmla="*/ 3508069 w 4192474"/>
                <a:gd name="connsiteY7-646" fmla="*/ 1461004 h 1501786"/>
                <a:gd name="connsiteX8-647" fmla="*/ 3451135 w 4192474"/>
                <a:gd name="connsiteY8-648" fmla="*/ 1483405 h 1501786"/>
                <a:gd name="connsiteX9-649" fmla="*/ 3420685 w 4192474"/>
                <a:gd name="connsiteY9-650" fmla="*/ 1434590 h 1501786"/>
                <a:gd name="connsiteX10-651" fmla="*/ 3349793 w 4192474"/>
                <a:gd name="connsiteY10-652" fmla="*/ 1456561 h 1501786"/>
                <a:gd name="connsiteX11-653" fmla="*/ 3376246 w 4192474"/>
                <a:gd name="connsiteY11-654" fmla="*/ 1337663 h 1501786"/>
                <a:gd name="connsiteX12-655" fmla="*/ 3200400 w 4192474"/>
                <a:gd name="connsiteY12-656" fmla="*/ 1361109 h 1501786"/>
                <a:gd name="connsiteX13-657" fmla="*/ 3141784 w 4192474"/>
                <a:gd name="connsiteY13-658" fmla="*/ 1384555 h 1501786"/>
                <a:gd name="connsiteX14-659" fmla="*/ 3106615 w 4192474"/>
                <a:gd name="connsiteY14-660" fmla="*/ 1396278 h 1501786"/>
                <a:gd name="connsiteX15-661" fmla="*/ 3036276 w 4192474"/>
                <a:gd name="connsiteY15-662" fmla="*/ 1419724 h 1501786"/>
                <a:gd name="connsiteX16-663" fmla="*/ 2989384 w 4192474"/>
                <a:gd name="connsiteY16-664" fmla="*/ 1431448 h 1501786"/>
                <a:gd name="connsiteX17-665" fmla="*/ 2954215 w 4192474"/>
                <a:gd name="connsiteY17-666" fmla="*/ 1454894 h 1501786"/>
                <a:gd name="connsiteX18-667" fmla="*/ 2895600 w 4192474"/>
                <a:gd name="connsiteY18-668" fmla="*/ 1466617 h 1501786"/>
                <a:gd name="connsiteX19-669" fmla="*/ 2848707 w 4192474"/>
                <a:gd name="connsiteY19-670" fmla="*/ 1478340 h 1501786"/>
                <a:gd name="connsiteX20-671" fmla="*/ 2754923 w 4192474"/>
                <a:gd name="connsiteY20-672" fmla="*/ 1490063 h 1501786"/>
                <a:gd name="connsiteX21-673" fmla="*/ 1477107 w 4192474"/>
                <a:gd name="connsiteY21-674" fmla="*/ 1501786 h 1501786"/>
                <a:gd name="connsiteX22-675" fmla="*/ 1242646 w 4192474"/>
                <a:gd name="connsiteY22-676" fmla="*/ 1490063 h 1501786"/>
                <a:gd name="connsiteX23-677" fmla="*/ 1195753 w 4192474"/>
                <a:gd name="connsiteY23-678" fmla="*/ 1478340 h 1501786"/>
                <a:gd name="connsiteX24-679" fmla="*/ 1113692 w 4192474"/>
                <a:gd name="connsiteY24-680" fmla="*/ 1466617 h 1501786"/>
                <a:gd name="connsiteX25-681" fmla="*/ 996461 w 4192474"/>
                <a:gd name="connsiteY25-682" fmla="*/ 1443171 h 1501786"/>
                <a:gd name="connsiteX26-683" fmla="*/ 867507 w 4192474"/>
                <a:gd name="connsiteY26-684" fmla="*/ 1431448 h 1501786"/>
                <a:gd name="connsiteX27-685" fmla="*/ 773723 w 4192474"/>
                <a:gd name="connsiteY27-686" fmla="*/ 1408001 h 1501786"/>
                <a:gd name="connsiteX28-687" fmla="*/ 738553 w 4192474"/>
                <a:gd name="connsiteY28-688" fmla="*/ 1396278 h 1501786"/>
                <a:gd name="connsiteX29-689" fmla="*/ 539261 w 4192474"/>
                <a:gd name="connsiteY29-690" fmla="*/ 1384555 h 1501786"/>
                <a:gd name="connsiteX30-691" fmla="*/ 293076 w 4192474"/>
                <a:gd name="connsiteY30-692" fmla="*/ 1396278 h 1501786"/>
                <a:gd name="connsiteX31-693" fmla="*/ 257907 w 4192474"/>
                <a:gd name="connsiteY31-694" fmla="*/ 1408001 h 1501786"/>
                <a:gd name="connsiteX32-695" fmla="*/ 199292 w 4192474"/>
                <a:gd name="connsiteY32-696" fmla="*/ 1419724 h 1501786"/>
                <a:gd name="connsiteX33-697" fmla="*/ 82061 w 4192474"/>
                <a:gd name="connsiteY33-698" fmla="*/ 1431448 h 1501786"/>
                <a:gd name="connsiteX34-699" fmla="*/ 46892 w 4192474"/>
                <a:gd name="connsiteY34-700" fmla="*/ 1454894 h 1501786"/>
                <a:gd name="connsiteX35-701" fmla="*/ 11723 w 4192474"/>
                <a:gd name="connsiteY35-702" fmla="*/ 1466617 h 1501786"/>
                <a:gd name="connsiteX36-703" fmla="*/ 0 w 4192474"/>
                <a:gd name="connsiteY36-704" fmla="*/ 1325940 h 1501786"/>
                <a:gd name="connsiteX37-705" fmla="*/ 23446 w 4192474"/>
                <a:gd name="connsiteY37-706" fmla="*/ 1290771 h 1501786"/>
                <a:gd name="connsiteX38-707" fmla="*/ 46892 w 4192474"/>
                <a:gd name="connsiteY38-708" fmla="*/ 1138371 h 1501786"/>
                <a:gd name="connsiteX39-709" fmla="*/ 58615 w 4192474"/>
                <a:gd name="connsiteY39-710" fmla="*/ 1091478 h 1501786"/>
                <a:gd name="connsiteX40-711" fmla="*/ 82061 w 4192474"/>
                <a:gd name="connsiteY40-712" fmla="*/ 1044586 h 1501786"/>
                <a:gd name="connsiteX41-713" fmla="*/ 105507 w 4192474"/>
                <a:gd name="connsiteY41-714" fmla="*/ 1009417 h 1501786"/>
                <a:gd name="connsiteX42-715" fmla="*/ 117230 w 4192474"/>
                <a:gd name="connsiteY42-716" fmla="*/ 974248 h 1501786"/>
                <a:gd name="connsiteX43-717" fmla="*/ 139714 w 4192474"/>
                <a:gd name="connsiteY43-718" fmla="*/ 955402 h 1501786"/>
                <a:gd name="connsiteX44-719" fmla="*/ 139714 w 4192474"/>
                <a:gd name="connsiteY44-720" fmla="*/ 955402 h 1501786"/>
                <a:gd name="connsiteX45-721" fmla="*/ 152400 w 4192474"/>
                <a:gd name="connsiteY45-722" fmla="*/ 915632 h 1501786"/>
                <a:gd name="connsiteX46-723" fmla="*/ 187569 w 4192474"/>
                <a:gd name="connsiteY46-724" fmla="*/ 880463 h 1501786"/>
                <a:gd name="connsiteX47-725" fmla="*/ 199292 w 4192474"/>
                <a:gd name="connsiteY47-726" fmla="*/ 821848 h 1501786"/>
                <a:gd name="connsiteX48-727" fmla="*/ 211015 w 4192474"/>
                <a:gd name="connsiteY48-728" fmla="*/ 786678 h 1501786"/>
                <a:gd name="connsiteX49-729" fmla="*/ 257907 w 4192474"/>
                <a:gd name="connsiteY49-730" fmla="*/ 716340 h 1501786"/>
                <a:gd name="connsiteX50-731" fmla="*/ 316523 w 4192474"/>
                <a:gd name="connsiteY50-732" fmla="*/ 681171 h 1501786"/>
                <a:gd name="connsiteX51-733" fmla="*/ 328246 w 4192474"/>
                <a:gd name="connsiteY51-734" fmla="*/ 646001 h 1501786"/>
                <a:gd name="connsiteX52-735" fmla="*/ 363415 w 4192474"/>
                <a:gd name="connsiteY52-736" fmla="*/ 610832 h 1501786"/>
                <a:gd name="connsiteX53-737" fmla="*/ 375138 w 4192474"/>
                <a:gd name="connsiteY53-738" fmla="*/ 517048 h 1501786"/>
                <a:gd name="connsiteX54-739" fmla="*/ 386861 w 4192474"/>
                <a:gd name="connsiteY54-740" fmla="*/ 458432 h 1501786"/>
                <a:gd name="connsiteX55-741" fmla="*/ 410307 w 4192474"/>
                <a:gd name="connsiteY55-742" fmla="*/ 423263 h 1501786"/>
                <a:gd name="connsiteX56-743" fmla="*/ 468923 w 4192474"/>
                <a:gd name="connsiteY56-744" fmla="*/ 376371 h 1501786"/>
                <a:gd name="connsiteX57-745" fmla="*/ 480646 w 4192474"/>
                <a:gd name="connsiteY57-746" fmla="*/ 329478 h 1501786"/>
                <a:gd name="connsiteX58-747" fmla="*/ 504092 w 4192474"/>
                <a:gd name="connsiteY58-748" fmla="*/ 118463 h 1501786"/>
                <a:gd name="connsiteX59-749" fmla="*/ 550814 w 4192474"/>
                <a:gd name="connsiteY59-750" fmla="*/ 95102 h 1501786"/>
                <a:gd name="connsiteX60-751" fmla="*/ 691458 w 4192474"/>
                <a:gd name="connsiteY60-752" fmla="*/ 2225 h 1501786"/>
                <a:gd name="connsiteX61-753" fmla="*/ 702504 w 4192474"/>
                <a:gd name="connsiteY61-754" fmla="*/ 1112 h 1501786"/>
                <a:gd name="connsiteX62-755" fmla="*/ 713528 w 4192474"/>
                <a:gd name="connsiteY62-756" fmla="*/ 0 h 1501786"/>
                <a:gd name="connsiteX0-757" fmla="*/ 713528 w 4192474"/>
                <a:gd name="connsiteY0-758" fmla="*/ 0 h 1501786"/>
                <a:gd name="connsiteX1-759" fmla="*/ 3999012 w 4192474"/>
                <a:gd name="connsiteY1-760" fmla="*/ 0 h 1501786"/>
                <a:gd name="connsiteX2-761" fmla="*/ 4192474 w 4192474"/>
                <a:gd name="connsiteY2-762" fmla="*/ 193462 h 1501786"/>
                <a:gd name="connsiteX3-763" fmla="*/ 4192474 w 4192474"/>
                <a:gd name="connsiteY3-764" fmla="*/ 967284 h 1501786"/>
                <a:gd name="connsiteX4-765" fmla="*/ 4049546 w 4192474"/>
                <a:gd name="connsiteY4-766" fmla="*/ 1235097 h 1501786"/>
                <a:gd name="connsiteX5-767" fmla="*/ 3836343 w 4192474"/>
                <a:gd name="connsiteY5-768" fmla="*/ 1368000 h 1501786"/>
                <a:gd name="connsiteX6-769" fmla="*/ 3642580 w 4192474"/>
                <a:gd name="connsiteY6-770" fmla="*/ 1384592 h 1501786"/>
                <a:gd name="connsiteX7-771" fmla="*/ 3508069 w 4192474"/>
                <a:gd name="connsiteY7-772" fmla="*/ 1461004 h 1501786"/>
                <a:gd name="connsiteX8-773" fmla="*/ 3451135 w 4192474"/>
                <a:gd name="connsiteY8-774" fmla="*/ 1483405 h 1501786"/>
                <a:gd name="connsiteX9-775" fmla="*/ 3420685 w 4192474"/>
                <a:gd name="connsiteY9-776" fmla="*/ 1434590 h 1501786"/>
                <a:gd name="connsiteX10-777" fmla="*/ 3349793 w 4192474"/>
                <a:gd name="connsiteY10-778" fmla="*/ 1456561 h 1501786"/>
                <a:gd name="connsiteX11-779" fmla="*/ 3238442 w 4192474"/>
                <a:gd name="connsiteY11-780" fmla="*/ 1464629 h 1501786"/>
                <a:gd name="connsiteX12-781" fmla="*/ 3200400 w 4192474"/>
                <a:gd name="connsiteY12-782" fmla="*/ 1361109 h 1501786"/>
                <a:gd name="connsiteX13-783" fmla="*/ 3141784 w 4192474"/>
                <a:gd name="connsiteY13-784" fmla="*/ 1384555 h 1501786"/>
                <a:gd name="connsiteX14-785" fmla="*/ 3106615 w 4192474"/>
                <a:gd name="connsiteY14-786" fmla="*/ 1396278 h 1501786"/>
                <a:gd name="connsiteX15-787" fmla="*/ 3036276 w 4192474"/>
                <a:gd name="connsiteY15-788" fmla="*/ 1419724 h 1501786"/>
                <a:gd name="connsiteX16-789" fmla="*/ 2989384 w 4192474"/>
                <a:gd name="connsiteY16-790" fmla="*/ 1431448 h 1501786"/>
                <a:gd name="connsiteX17-791" fmla="*/ 2954215 w 4192474"/>
                <a:gd name="connsiteY17-792" fmla="*/ 1454894 h 1501786"/>
                <a:gd name="connsiteX18-793" fmla="*/ 2895600 w 4192474"/>
                <a:gd name="connsiteY18-794" fmla="*/ 1466617 h 1501786"/>
                <a:gd name="connsiteX19-795" fmla="*/ 2848707 w 4192474"/>
                <a:gd name="connsiteY19-796" fmla="*/ 1478340 h 1501786"/>
                <a:gd name="connsiteX20-797" fmla="*/ 2754923 w 4192474"/>
                <a:gd name="connsiteY20-798" fmla="*/ 1490063 h 1501786"/>
                <a:gd name="connsiteX21-799" fmla="*/ 1477107 w 4192474"/>
                <a:gd name="connsiteY21-800" fmla="*/ 1501786 h 1501786"/>
                <a:gd name="connsiteX22-801" fmla="*/ 1242646 w 4192474"/>
                <a:gd name="connsiteY22-802" fmla="*/ 1490063 h 1501786"/>
                <a:gd name="connsiteX23-803" fmla="*/ 1195753 w 4192474"/>
                <a:gd name="connsiteY23-804" fmla="*/ 1478340 h 1501786"/>
                <a:gd name="connsiteX24-805" fmla="*/ 1113692 w 4192474"/>
                <a:gd name="connsiteY24-806" fmla="*/ 1466617 h 1501786"/>
                <a:gd name="connsiteX25-807" fmla="*/ 996461 w 4192474"/>
                <a:gd name="connsiteY25-808" fmla="*/ 1443171 h 1501786"/>
                <a:gd name="connsiteX26-809" fmla="*/ 867507 w 4192474"/>
                <a:gd name="connsiteY26-810" fmla="*/ 1431448 h 1501786"/>
                <a:gd name="connsiteX27-811" fmla="*/ 773723 w 4192474"/>
                <a:gd name="connsiteY27-812" fmla="*/ 1408001 h 1501786"/>
                <a:gd name="connsiteX28-813" fmla="*/ 738553 w 4192474"/>
                <a:gd name="connsiteY28-814" fmla="*/ 1396278 h 1501786"/>
                <a:gd name="connsiteX29-815" fmla="*/ 539261 w 4192474"/>
                <a:gd name="connsiteY29-816" fmla="*/ 1384555 h 1501786"/>
                <a:gd name="connsiteX30-817" fmla="*/ 293076 w 4192474"/>
                <a:gd name="connsiteY30-818" fmla="*/ 1396278 h 1501786"/>
                <a:gd name="connsiteX31-819" fmla="*/ 257907 w 4192474"/>
                <a:gd name="connsiteY31-820" fmla="*/ 1408001 h 1501786"/>
                <a:gd name="connsiteX32-821" fmla="*/ 199292 w 4192474"/>
                <a:gd name="connsiteY32-822" fmla="*/ 1419724 h 1501786"/>
                <a:gd name="connsiteX33-823" fmla="*/ 82061 w 4192474"/>
                <a:gd name="connsiteY33-824" fmla="*/ 1431448 h 1501786"/>
                <a:gd name="connsiteX34-825" fmla="*/ 46892 w 4192474"/>
                <a:gd name="connsiteY34-826" fmla="*/ 1454894 h 1501786"/>
                <a:gd name="connsiteX35-827" fmla="*/ 11723 w 4192474"/>
                <a:gd name="connsiteY35-828" fmla="*/ 1466617 h 1501786"/>
                <a:gd name="connsiteX36-829" fmla="*/ 0 w 4192474"/>
                <a:gd name="connsiteY36-830" fmla="*/ 1325940 h 1501786"/>
                <a:gd name="connsiteX37-831" fmla="*/ 23446 w 4192474"/>
                <a:gd name="connsiteY37-832" fmla="*/ 1290771 h 1501786"/>
                <a:gd name="connsiteX38-833" fmla="*/ 46892 w 4192474"/>
                <a:gd name="connsiteY38-834" fmla="*/ 1138371 h 1501786"/>
                <a:gd name="connsiteX39-835" fmla="*/ 58615 w 4192474"/>
                <a:gd name="connsiteY39-836" fmla="*/ 1091478 h 1501786"/>
                <a:gd name="connsiteX40-837" fmla="*/ 82061 w 4192474"/>
                <a:gd name="connsiteY40-838" fmla="*/ 1044586 h 1501786"/>
                <a:gd name="connsiteX41-839" fmla="*/ 105507 w 4192474"/>
                <a:gd name="connsiteY41-840" fmla="*/ 1009417 h 1501786"/>
                <a:gd name="connsiteX42-841" fmla="*/ 117230 w 4192474"/>
                <a:gd name="connsiteY42-842" fmla="*/ 974248 h 1501786"/>
                <a:gd name="connsiteX43-843" fmla="*/ 139714 w 4192474"/>
                <a:gd name="connsiteY43-844" fmla="*/ 955402 h 1501786"/>
                <a:gd name="connsiteX44-845" fmla="*/ 139714 w 4192474"/>
                <a:gd name="connsiteY44-846" fmla="*/ 955402 h 1501786"/>
                <a:gd name="connsiteX45-847" fmla="*/ 152400 w 4192474"/>
                <a:gd name="connsiteY45-848" fmla="*/ 915632 h 1501786"/>
                <a:gd name="connsiteX46-849" fmla="*/ 187569 w 4192474"/>
                <a:gd name="connsiteY46-850" fmla="*/ 880463 h 1501786"/>
                <a:gd name="connsiteX47-851" fmla="*/ 199292 w 4192474"/>
                <a:gd name="connsiteY47-852" fmla="*/ 821848 h 1501786"/>
                <a:gd name="connsiteX48-853" fmla="*/ 211015 w 4192474"/>
                <a:gd name="connsiteY48-854" fmla="*/ 786678 h 1501786"/>
                <a:gd name="connsiteX49-855" fmla="*/ 257907 w 4192474"/>
                <a:gd name="connsiteY49-856" fmla="*/ 716340 h 1501786"/>
                <a:gd name="connsiteX50-857" fmla="*/ 316523 w 4192474"/>
                <a:gd name="connsiteY50-858" fmla="*/ 681171 h 1501786"/>
                <a:gd name="connsiteX51-859" fmla="*/ 328246 w 4192474"/>
                <a:gd name="connsiteY51-860" fmla="*/ 646001 h 1501786"/>
                <a:gd name="connsiteX52-861" fmla="*/ 363415 w 4192474"/>
                <a:gd name="connsiteY52-862" fmla="*/ 610832 h 1501786"/>
                <a:gd name="connsiteX53-863" fmla="*/ 375138 w 4192474"/>
                <a:gd name="connsiteY53-864" fmla="*/ 517048 h 1501786"/>
                <a:gd name="connsiteX54-865" fmla="*/ 386861 w 4192474"/>
                <a:gd name="connsiteY54-866" fmla="*/ 458432 h 1501786"/>
                <a:gd name="connsiteX55-867" fmla="*/ 410307 w 4192474"/>
                <a:gd name="connsiteY55-868" fmla="*/ 423263 h 1501786"/>
                <a:gd name="connsiteX56-869" fmla="*/ 468923 w 4192474"/>
                <a:gd name="connsiteY56-870" fmla="*/ 376371 h 1501786"/>
                <a:gd name="connsiteX57-871" fmla="*/ 480646 w 4192474"/>
                <a:gd name="connsiteY57-872" fmla="*/ 329478 h 1501786"/>
                <a:gd name="connsiteX58-873" fmla="*/ 504092 w 4192474"/>
                <a:gd name="connsiteY58-874" fmla="*/ 118463 h 1501786"/>
                <a:gd name="connsiteX59-875" fmla="*/ 550814 w 4192474"/>
                <a:gd name="connsiteY59-876" fmla="*/ 95102 h 1501786"/>
                <a:gd name="connsiteX60-877" fmla="*/ 691458 w 4192474"/>
                <a:gd name="connsiteY60-878" fmla="*/ 2225 h 1501786"/>
                <a:gd name="connsiteX61-879" fmla="*/ 702504 w 4192474"/>
                <a:gd name="connsiteY61-880" fmla="*/ 1112 h 1501786"/>
                <a:gd name="connsiteX62-881" fmla="*/ 713528 w 4192474"/>
                <a:gd name="connsiteY62-882" fmla="*/ 0 h 1501786"/>
                <a:gd name="connsiteX0-883" fmla="*/ 713528 w 4192474"/>
                <a:gd name="connsiteY0-884" fmla="*/ 0 h 1501786"/>
                <a:gd name="connsiteX1-885" fmla="*/ 3999012 w 4192474"/>
                <a:gd name="connsiteY1-886" fmla="*/ 0 h 1501786"/>
                <a:gd name="connsiteX2-887" fmla="*/ 4192474 w 4192474"/>
                <a:gd name="connsiteY2-888" fmla="*/ 193462 h 1501786"/>
                <a:gd name="connsiteX3-889" fmla="*/ 4192474 w 4192474"/>
                <a:gd name="connsiteY3-890" fmla="*/ 967284 h 1501786"/>
                <a:gd name="connsiteX4-891" fmla="*/ 4049546 w 4192474"/>
                <a:gd name="connsiteY4-892" fmla="*/ 1235097 h 1501786"/>
                <a:gd name="connsiteX5-893" fmla="*/ 3836343 w 4192474"/>
                <a:gd name="connsiteY5-894" fmla="*/ 1368000 h 1501786"/>
                <a:gd name="connsiteX6-895" fmla="*/ 3642580 w 4192474"/>
                <a:gd name="connsiteY6-896" fmla="*/ 1384592 h 1501786"/>
                <a:gd name="connsiteX7-897" fmla="*/ 3508069 w 4192474"/>
                <a:gd name="connsiteY7-898" fmla="*/ 1461004 h 1501786"/>
                <a:gd name="connsiteX8-899" fmla="*/ 3451135 w 4192474"/>
                <a:gd name="connsiteY8-900" fmla="*/ 1483405 h 1501786"/>
                <a:gd name="connsiteX9-901" fmla="*/ 3420685 w 4192474"/>
                <a:gd name="connsiteY9-902" fmla="*/ 1434590 h 1501786"/>
                <a:gd name="connsiteX10-903" fmla="*/ 3349793 w 4192474"/>
                <a:gd name="connsiteY10-904" fmla="*/ 1456561 h 1501786"/>
                <a:gd name="connsiteX11-905" fmla="*/ 3238442 w 4192474"/>
                <a:gd name="connsiteY11-906" fmla="*/ 1464629 h 1501786"/>
                <a:gd name="connsiteX12-907" fmla="*/ 3175308 w 4192474"/>
                <a:gd name="connsiteY12-908" fmla="*/ 1421556 h 1501786"/>
                <a:gd name="connsiteX13-909" fmla="*/ 3141784 w 4192474"/>
                <a:gd name="connsiteY13-910" fmla="*/ 1384555 h 1501786"/>
                <a:gd name="connsiteX14-911" fmla="*/ 3106615 w 4192474"/>
                <a:gd name="connsiteY14-912" fmla="*/ 1396278 h 1501786"/>
                <a:gd name="connsiteX15-913" fmla="*/ 3036276 w 4192474"/>
                <a:gd name="connsiteY15-914" fmla="*/ 1419724 h 1501786"/>
                <a:gd name="connsiteX16-915" fmla="*/ 2989384 w 4192474"/>
                <a:gd name="connsiteY16-916" fmla="*/ 1431448 h 1501786"/>
                <a:gd name="connsiteX17-917" fmla="*/ 2954215 w 4192474"/>
                <a:gd name="connsiteY17-918" fmla="*/ 1454894 h 1501786"/>
                <a:gd name="connsiteX18-919" fmla="*/ 2895600 w 4192474"/>
                <a:gd name="connsiteY18-920" fmla="*/ 1466617 h 1501786"/>
                <a:gd name="connsiteX19-921" fmla="*/ 2848707 w 4192474"/>
                <a:gd name="connsiteY19-922" fmla="*/ 1478340 h 1501786"/>
                <a:gd name="connsiteX20-923" fmla="*/ 2754923 w 4192474"/>
                <a:gd name="connsiteY20-924" fmla="*/ 1490063 h 1501786"/>
                <a:gd name="connsiteX21-925" fmla="*/ 1477107 w 4192474"/>
                <a:gd name="connsiteY21-926" fmla="*/ 1501786 h 1501786"/>
                <a:gd name="connsiteX22-927" fmla="*/ 1242646 w 4192474"/>
                <a:gd name="connsiteY22-928" fmla="*/ 1490063 h 1501786"/>
                <a:gd name="connsiteX23-929" fmla="*/ 1195753 w 4192474"/>
                <a:gd name="connsiteY23-930" fmla="*/ 1478340 h 1501786"/>
                <a:gd name="connsiteX24-931" fmla="*/ 1113692 w 4192474"/>
                <a:gd name="connsiteY24-932" fmla="*/ 1466617 h 1501786"/>
                <a:gd name="connsiteX25-933" fmla="*/ 996461 w 4192474"/>
                <a:gd name="connsiteY25-934" fmla="*/ 1443171 h 1501786"/>
                <a:gd name="connsiteX26-935" fmla="*/ 867507 w 4192474"/>
                <a:gd name="connsiteY26-936" fmla="*/ 1431448 h 1501786"/>
                <a:gd name="connsiteX27-937" fmla="*/ 773723 w 4192474"/>
                <a:gd name="connsiteY27-938" fmla="*/ 1408001 h 1501786"/>
                <a:gd name="connsiteX28-939" fmla="*/ 738553 w 4192474"/>
                <a:gd name="connsiteY28-940" fmla="*/ 1396278 h 1501786"/>
                <a:gd name="connsiteX29-941" fmla="*/ 539261 w 4192474"/>
                <a:gd name="connsiteY29-942" fmla="*/ 1384555 h 1501786"/>
                <a:gd name="connsiteX30-943" fmla="*/ 293076 w 4192474"/>
                <a:gd name="connsiteY30-944" fmla="*/ 1396278 h 1501786"/>
                <a:gd name="connsiteX31-945" fmla="*/ 257907 w 4192474"/>
                <a:gd name="connsiteY31-946" fmla="*/ 1408001 h 1501786"/>
                <a:gd name="connsiteX32-947" fmla="*/ 199292 w 4192474"/>
                <a:gd name="connsiteY32-948" fmla="*/ 1419724 h 1501786"/>
                <a:gd name="connsiteX33-949" fmla="*/ 82061 w 4192474"/>
                <a:gd name="connsiteY33-950" fmla="*/ 1431448 h 1501786"/>
                <a:gd name="connsiteX34-951" fmla="*/ 46892 w 4192474"/>
                <a:gd name="connsiteY34-952" fmla="*/ 1454894 h 1501786"/>
                <a:gd name="connsiteX35-953" fmla="*/ 11723 w 4192474"/>
                <a:gd name="connsiteY35-954" fmla="*/ 1466617 h 1501786"/>
                <a:gd name="connsiteX36-955" fmla="*/ 0 w 4192474"/>
                <a:gd name="connsiteY36-956" fmla="*/ 1325940 h 1501786"/>
                <a:gd name="connsiteX37-957" fmla="*/ 23446 w 4192474"/>
                <a:gd name="connsiteY37-958" fmla="*/ 1290771 h 1501786"/>
                <a:gd name="connsiteX38-959" fmla="*/ 46892 w 4192474"/>
                <a:gd name="connsiteY38-960" fmla="*/ 1138371 h 1501786"/>
                <a:gd name="connsiteX39-961" fmla="*/ 58615 w 4192474"/>
                <a:gd name="connsiteY39-962" fmla="*/ 1091478 h 1501786"/>
                <a:gd name="connsiteX40-963" fmla="*/ 82061 w 4192474"/>
                <a:gd name="connsiteY40-964" fmla="*/ 1044586 h 1501786"/>
                <a:gd name="connsiteX41-965" fmla="*/ 105507 w 4192474"/>
                <a:gd name="connsiteY41-966" fmla="*/ 1009417 h 1501786"/>
                <a:gd name="connsiteX42-967" fmla="*/ 117230 w 4192474"/>
                <a:gd name="connsiteY42-968" fmla="*/ 974248 h 1501786"/>
                <a:gd name="connsiteX43-969" fmla="*/ 139714 w 4192474"/>
                <a:gd name="connsiteY43-970" fmla="*/ 955402 h 1501786"/>
                <a:gd name="connsiteX44-971" fmla="*/ 139714 w 4192474"/>
                <a:gd name="connsiteY44-972" fmla="*/ 955402 h 1501786"/>
                <a:gd name="connsiteX45-973" fmla="*/ 152400 w 4192474"/>
                <a:gd name="connsiteY45-974" fmla="*/ 915632 h 1501786"/>
                <a:gd name="connsiteX46-975" fmla="*/ 187569 w 4192474"/>
                <a:gd name="connsiteY46-976" fmla="*/ 880463 h 1501786"/>
                <a:gd name="connsiteX47-977" fmla="*/ 199292 w 4192474"/>
                <a:gd name="connsiteY47-978" fmla="*/ 821848 h 1501786"/>
                <a:gd name="connsiteX48-979" fmla="*/ 211015 w 4192474"/>
                <a:gd name="connsiteY48-980" fmla="*/ 786678 h 1501786"/>
                <a:gd name="connsiteX49-981" fmla="*/ 257907 w 4192474"/>
                <a:gd name="connsiteY49-982" fmla="*/ 716340 h 1501786"/>
                <a:gd name="connsiteX50-983" fmla="*/ 316523 w 4192474"/>
                <a:gd name="connsiteY50-984" fmla="*/ 681171 h 1501786"/>
                <a:gd name="connsiteX51-985" fmla="*/ 328246 w 4192474"/>
                <a:gd name="connsiteY51-986" fmla="*/ 646001 h 1501786"/>
                <a:gd name="connsiteX52-987" fmla="*/ 363415 w 4192474"/>
                <a:gd name="connsiteY52-988" fmla="*/ 610832 h 1501786"/>
                <a:gd name="connsiteX53-989" fmla="*/ 375138 w 4192474"/>
                <a:gd name="connsiteY53-990" fmla="*/ 517048 h 1501786"/>
                <a:gd name="connsiteX54-991" fmla="*/ 386861 w 4192474"/>
                <a:gd name="connsiteY54-992" fmla="*/ 458432 h 1501786"/>
                <a:gd name="connsiteX55-993" fmla="*/ 410307 w 4192474"/>
                <a:gd name="connsiteY55-994" fmla="*/ 423263 h 1501786"/>
                <a:gd name="connsiteX56-995" fmla="*/ 468923 w 4192474"/>
                <a:gd name="connsiteY56-996" fmla="*/ 376371 h 1501786"/>
                <a:gd name="connsiteX57-997" fmla="*/ 480646 w 4192474"/>
                <a:gd name="connsiteY57-998" fmla="*/ 329478 h 1501786"/>
                <a:gd name="connsiteX58-999" fmla="*/ 504092 w 4192474"/>
                <a:gd name="connsiteY58-1000" fmla="*/ 118463 h 1501786"/>
                <a:gd name="connsiteX59-1001" fmla="*/ 550814 w 4192474"/>
                <a:gd name="connsiteY59-1002" fmla="*/ 95102 h 1501786"/>
                <a:gd name="connsiteX60-1003" fmla="*/ 691458 w 4192474"/>
                <a:gd name="connsiteY60-1004" fmla="*/ 2225 h 1501786"/>
                <a:gd name="connsiteX61-1005" fmla="*/ 702504 w 4192474"/>
                <a:gd name="connsiteY61-1006" fmla="*/ 1112 h 1501786"/>
                <a:gd name="connsiteX62-1007" fmla="*/ 713528 w 4192474"/>
                <a:gd name="connsiteY62-1008" fmla="*/ 0 h 1501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</a:cxnLst>
              <a:rect l="l" t="t" r="r" b="b"/>
              <a:pathLst>
                <a:path w="4192474" h="1501786">
                  <a:moveTo>
                    <a:pt x="713528" y="0"/>
                  </a:moveTo>
                  <a:lnTo>
                    <a:pt x="3999012" y="0"/>
                  </a:lnTo>
                  <a:cubicBezTo>
                    <a:pt x="4105858" y="0"/>
                    <a:pt x="4192474" y="86616"/>
                    <a:pt x="4192474" y="193462"/>
                  </a:cubicBezTo>
                  <a:lnTo>
                    <a:pt x="4192474" y="967284"/>
                  </a:lnTo>
                  <a:cubicBezTo>
                    <a:pt x="4192474" y="1074130"/>
                    <a:pt x="4156392" y="1235097"/>
                    <a:pt x="4049546" y="1235097"/>
                  </a:cubicBezTo>
                  <a:lnTo>
                    <a:pt x="3836343" y="1368000"/>
                  </a:lnTo>
                  <a:cubicBezTo>
                    <a:pt x="3836868" y="1380080"/>
                    <a:pt x="3642055" y="1372512"/>
                    <a:pt x="3642580" y="1384592"/>
                  </a:cubicBezTo>
                  <a:cubicBezTo>
                    <a:pt x="3643804" y="1412744"/>
                    <a:pt x="3523700" y="1437558"/>
                    <a:pt x="3508069" y="1461004"/>
                  </a:cubicBezTo>
                  <a:cubicBezTo>
                    <a:pt x="3496346" y="1468820"/>
                    <a:pt x="3465699" y="1487807"/>
                    <a:pt x="3451135" y="1483405"/>
                  </a:cubicBezTo>
                  <a:cubicBezTo>
                    <a:pt x="3436571" y="1479003"/>
                    <a:pt x="3437575" y="1439064"/>
                    <a:pt x="3420685" y="1434590"/>
                  </a:cubicBezTo>
                  <a:cubicBezTo>
                    <a:pt x="3403795" y="1430116"/>
                    <a:pt x="3380167" y="1451555"/>
                    <a:pt x="3349793" y="1456561"/>
                  </a:cubicBezTo>
                  <a:cubicBezTo>
                    <a:pt x="3319419" y="1461567"/>
                    <a:pt x="3250165" y="1460721"/>
                    <a:pt x="3238442" y="1464629"/>
                  </a:cubicBezTo>
                  <a:cubicBezTo>
                    <a:pt x="3212127" y="1467553"/>
                    <a:pt x="3191418" y="1434902"/>
                    <a:pt x="3175308" y="1421556"/>
                  </a:cubicBezTo>
                  <a:cubicBezTo>
                    <a:pt x="3159198" y="1408210"/>
                    <a:pt x="3153233" y="1388768"/>
                    <a:pt x="3141784" y="1384555"/>
                  </a:cubicBezTo>
                  <a:cubicBezTo>
                    <a:pt x="3130335" y="1380342"/>
                    <a:pt x="3118338" y="1392370"/>
                    <a:pt x="3106615" y="1396278"/>
                  </a:cubicBezTo>
                  <a:cubicBezTo>
                    <a:pt x="3083169" y="1404093"/>
                    <a:pt x="3059948" y="1412622"/>
                    <a:pt x="3036276" y="1419724"/>
                  </a:cubicBezTo>
                  <a:cubicBezTo>
                    <a:pt x="3020844" y="1424354"/>
                    <a:pt x="3004193" y="1425101"/>
                    <a:pt x="2989384" y="1431448"/>
                  </a:cubicBezTo>
                  <a:cubicBezTo>
                    <a:pt x="2976434" y="1436998"/>
                    <a:pt x="2965938" y="1447079"/>
                    <a:pt x="2954215" y="1454894"/>
                  </a:cubicBezTo>
                  <a:cubicBezTo>
                    <a:pt x="2934677" y="1458802"/>
                    <a:pt x="2915051" y="1462295"/>
                    <a:pt x="2895600" y="1466617"/>
                  </a:cubicBezTo>
                  <a:cubicBezTo>
                    <a:pt x="2879872" y="1470112"/>
                    <a:pt x="2864600" y="1475691"/>
                    <a:pt x="2848707" y="1478340"/>
                  </a:cubicBezTo>
                  <a:cubicBezTo>
                    <a:pt x="2817631" y="1483519"/>
                    <a:pt x="2786423" y="1489525"/>
                    <a:pt x="2754923" y="1490063"/>
                  </a:cubicBezTo>
                  <a:lnTo>
                    <a:pt x="1477107" y="1501786"/>
                  </a:lnTo>
                  <a:cubicBezTo>
                    <a:pt x="1398953" y="1497878"/>
                    <a:pt x="1320627" y="1496561"/>
                    <a:pt x="1242646" y="1490063"/>
                  </a:cubicBezTo>
                  <a:cubicBezTo>
                    <a:pt x="1226590" y="1488725"/>
                    <a:pt x="1211605" y="1481222"/>
                    <a:pt x="1195753" y="1478340"/>
                  </a:cubicBezTo>
                  <a:cubicBezTo>
                    <a:pt x="1168567" y="1473397"/>
                    <a:pt x="1140903" y="1471419"/>
                    <a:pt x="1113692" y="1466617"/>
                  </a:cubicBezTo>
                  <a:cubicBezTo>
                    <a:pt x="1074448" y="1459692"/>
                    <a:pt x="1035538" y="1450986"/>
                    <a:pt x="996461" y="1443171"/>
                  </a:cubicBezTo>
                  <a:cubicBezTo>
                    <a:pt x="953476" y="1439263"/>
                    <a:pt x="910141" y="1438180"/>
                    <a:pt x="867507" y="1431448"/>
                  </a:cubicBezTo>
                  <a:cubicBezTo>
                    <a:pt x="835678" y="1426422"/>
                    <a:pt x="804811" y="1416480"/>
                    <a:pt x="773723" y="1408001"/>
                  </a:cubicBezTo>
                  <a:cubicBezTo>
                    <a:pt x="761801" y="1404749"/>
                    <a:pt x="750849" y="1397508"/>
                    <a:pt x="738553" y="1396278"/>
                  </a:cubicBezTo>
                  <a:cubicBezTo>
                    <a:pt x="672338" y="1389657"/>
                    <a:pt x="605692" y="1388463"/>
                    <a:pt x="539261" y="1384555"/>
                  </a:cubicBezTo>
                  <a:cubicBezTo>
                    <a:pt x="457199" y="1388463"/>
                    <a:pt x="374947" y="1389455"/>
                    <a:pt x="293076" y="1396278"/>
                  </a:cubicBezTo>
                  <a:cubicBezTo>
                    <a:pt x="280762" y="1397304"/>
                    <a:pt x="269895" y="1405004"/>
                    <a:pt x="257907" y="1408001"/>
                  </a:cubicBezTo>
                  <a:cubicBezTo>
                    <a:pt x="238577" y="1412834"/>
                    <a:pt x="219042" y="1417091"/>
                    <a:pt x="199292" y="1419724"/>
                  </a:cubicBezTo>
                  <a:cubicBezTo>
                    <a:pt x="160365" y="1424915"/>
                    <a:pt x="120327" y="1422617"/>
                    <a:pt x="82061" y="1431448"/>
                  </a:cubicBezTo>
                  <a:cubicBezTo>
                    <a:pt x="68333" y="1434616"/>
                    <a:pt x="59494" y="1448593"/>
                    <a:pt x="46892" y="1454894"/>
                  </a:cubicBezTo>
                  <a:cubicBezTo>
                    <a:pt x="35839" y="1460420"/>
                    <a:pt x="15946" y="1478230"/>
                    <a:pt x="11723" y="1466617"/>
                  </a:cubicBezTo>
                  <a:cubicBezTo>
                    <a:pt x="-4358" y="1422395"/>
                    <a:pt x="3908" y="1372832"/>
                    <a:pt x="0" y="1325940"/>
                  </a:cubicBezTo>
                  <a:cubicBezTo>
                    <a:pt x="7815" y="1314217"/>
                    <a:pt x="17145" y="1303373"/>
                    <a:pt x="23446" y="1290771"/>
                  </a:cubicBezTo>
                  <a:cubicBezTo>
                    <a:pt x="45204" y="1247254"/>
                    <a:pt x="41513" y="1176025"/>
                    <a:pt x="46892" y="1138371"/>
                  </a:cubicBezTo>
                  <a:cubicBezTo>
                    <a:pt x="49171" y="1122421"/>
                    <a:pt x="54707" y="1107109"/>
                    <a:pt x="58615" y="1091478"/>
                  </a:cubicBezTo>
                  <a:cubicBezTo>
                    <a:pt x="66430" y="1075847"/>
                    <a:pt x="73391" y="1059759"/>
                    <a:pt x="82061" y="1044586"/>
                  </a:cubicBezTo>
                  <a:cubicBezTo>
                    <a:pt x="89051" y="1032353"/>
                    <a:pt x="99206" y="1022019"/>
                    <a:pt x="105507" y="1009417"/>
                  </a:cubicBezTo>
                  <a:cubicBezTo>
                    <a:pt x="111033" y="998364"/>
                    <a:pt x="110872" y="984844"/>
                    <a:pt x="117230" y="974248"/>
                  </a:cubicBezTo>
                  <a:cubicBezTo>
                    <a:pt x="145113" y="927776"/>
                    <a:pt x="141441" y="948664"/>
                    <a:pt x="139714" y="955402"/>
                  </a:cubicBezTo>
                  <a:lnTo>
                    <a:pt x="139714" y="955402"/>
                  </a:lnTo>
                  <a:cubicBezTo>
                    <a:pt x="140824" y="951427"/>
                    <a:pt x="144171" y="940315"/>
                    <a:pt x="152400" y="915632"/>
                  </a:cubicBezTo>
                  <a:cubicBezTo>
                    <a:pt x="164123" y="903909"/>
                    <a:pt x="180155" y="895292"/>
                    <a:pt x="187569" y="880463"/>
                  </a:cubicBezTo>
                  <a:cubicBezTo>
                    <a:pt x="196480" y="862641"/>
                    <a:pt x="194459" y="841178"/>
                    <a:pt x="199292" y="821848"/>
                  </a:cubicBezTo>
                  <a:cubicBezTo>
                    <a:pt x="202289" y="809860"/>
                    <a:pt x="207107" y="798401"/>
                    <a:pt x="211015" y="786678"/>
                  </a:cubicBezTo>
                  <a:cubicBezTo>
                    <a:pt x="219926" y="759945"/>
                    <a:pt x="242276" y="739786"/>
                    <a:pt x="257907" y="716340"/>
                  </a:cubicBezTo>
                  <a:cubicBezTo>
                    <a:pt x="285569" y="707119"/>
                    <a:pt x="300431" y="707990"/>
                    <a:pt x="316523" y="681171"/>
                  </a:cubicBezTo>
                  <a:cubicBezTo>
                    <a:pt x="322881" y="670575"/>
                    <a:pt x="324338" y="657724"/>
                    <a:pt x="328246" y="646001"/>
                  </a:cubicBezTo>
                  <a:cubicBezTo>
                    <a:pt x="339969" y="634278"/>
                    <a:pt x="357749" y="626413"/>
                    <a:pt x="363415" y="610832"/>
                  </a:cubicBezTo>
                  <a:cubicBezTo>
                    <a:pt x="374181" y="581224"/>
                    <a:pt x="370348" y="548186"/>
                    <a:pt x="375138" y="517048"/>
                  </a:cubicBezTo>
                  <a:cubicBezTo>
                    <a:pt x="378168" y="497354"/>
                    <a:pt x="379865" y="477089"/>
                    <a:pt x="386861" y="458432"/>
                  </a:cubicBezTo>
                  <a:cubicBezTo>
                    <a:pt x="391808" y="445240"/>
                    <a:pt x="402492" y="434986"/>
                    <a:pt x="410307" y="423263"/>
                  </a:cubicBezTo>
                  <a:cubicBezTo>
                    <a:pt x="422730" y="414981"/>
                    <a:pt x="460571" y="393074"/>
                    <a:pt x="468923" y="376371"/>
                  </a:cubicBezTo>
                  <a:cubicBezTo>
                    <a:pt x="476129" y="361960"/>
                    <a:pt x="476220" y="344970"/>
                    <a:pt x="480646" y="329478"/>
                  </a:cubicBezTo>
                  <a:cubicBezTo>
                    <a:pt x="512263" y="218816"/>
                    <a:pt x="485284" y="400589"/>
                    <a:pt x="504092" y="118463"/>
                  </a:cubicBezTo>
                  <a:lnTo>
                    <a:pt x="550814" y="95102"/>
                  </a:lnTo>
                  <a:cubicBezTo>
                    <a:pt x="578224" y="43378"/>
                    <a:pt x="630499" y="8203"/>
                    <a:pt x="691458" y="2225"/>
                  </a:cubicBezTo>
                  <a:cubicBezTo>
                    <a:pt x="693390" y="-13"/>
                    <a:pt x="695851" y="-800"/>
                    <a:pt x="702504" y="1112"/>
                  </a:cubicBezTo>
                  <a:cubicBezTo>
                    <a:pt x="706122" y="105"/>
                    <a:pt x="709813" y="0"/>
                    <a:pt x="71352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44000">
                  <a:schemeClr val="bg1">
                    <a:lumMod val="95000"/>
                    <a:alpha val="0"/>
                  </a:schemeClr>
                </a:gs>
                <a:gs pos="53000">
                  <a:srgbClr val="B6B6B6">
                    <a:alpha val="0"/>
                  </a:srgbClr>
                </a:gs>
                <a:gs pos="100000">
                  <a:schemeClr val="tx1">
                    <a:alpha val="15000"/>
                  </a:schemeClr>
                </a:gs>
              </a:gsLst>
              <a:lin ang="5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473969" y="870154"/>
            <a:ext cx="4718035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FF0000"/>
                </a:solidFill>
                <a:latin typeface="+mn-ea"/>
              </a:rPr>
              <a:t>分布特点：</a:t>
            </a:r>
            <a:r>
              <a:rPr lang="zh-CN" altLang="en-US" sz="2400">
                <a:latin typeface="+mn-ea"/>
              </a:rPr>
              <a:t>既集中、又分散，大杂居、小聚居，交错分布的特点</a:t>
            </a:r>
            <a:endParaRPr lang="en-US" altLang="zh-CN" sz="240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FF0000"/>
                </a:solidFill>
                <a:latin typeface="+mn-ea"/>
              </a:rPr>
              <a:t>分布：</a:t>
            </a:r>
            <a:endParaRPr lang="en-US" altLang="zh-CN" sz="2400">
              <a:solidFill>
                <a:srgbClr val="FF0000"/>
              </a:solidFill>
              <a:latin typeface="+mn-ea"/>
            </a:endParaRPr>
          </a:p>
          <a:p>
            <a:pPr marL="811530" indent="-3683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汉族：全国各地</a:t>
            </a:r>
            <a:endParaRPr lang="en-US" altLang="zh-CN" sz="2400">
              <a:latin typeface="+mn-ea"/>
            </a:endParaRPr>
          </a:p>
          <a:p>
            <a:pPr marL="811530" indent="-3683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少数民族：东北、西南和西北等边疆地区</a:t>
            </a:r>
          </a:p>
        </p:txBody>
      </p:sp>
      <p:sp>
        <p:nvSpPr>
          <p:cNvPr id="18" name="标题 6"/>
          <p:cNvSpPr>
            <a:spLocks noGrp="1"/>
          </p:cNvSpPr>
          <p:nvPr>
            <p:ph type="title"/>
          </p:nvPr>
        </p:nvSpPr>
        <p:spPr>
          <a:xfrm>
            <a:off x="1987703" y="-80970"/>
            <a:ext cx="6120680" cy="1143000"/>
          </a:xfrm>
        </p:spPr>
        <p:txBody>
          <a:bodyPr>
            <a:normAutofit/>
          </a:bodyPr>
          <a:lstStyle/>
          <a:p>
            <a:r>
              <a:rPr lang="zh-CN" altLang="en-US"/>
              <a:t>中国的民族分布</a:t>
            </a:r>
          </a:p>
        </p:txBody>
      </p:sp>
    </p:spTree>
    <p:extLst>
      <p:ext uri="{BB962C8B-B14F-4D97-AF65-F5344CB8AC3E}">
        <p14:creationId xmlns:p14="http://schemas.microsoft.com/office/powerpoint/2010/main" val="77134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6 0.00556 L -0.08841 -0.94375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70" y="-474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974">
            <a:off x="2638864" y="325489"/>
            <a:ext cx="6280052" cy="6280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组合 2"/>
          <p:cNvGrpSpPr/>
          <p:nvPr/>
        </p:nvGrpSpPr>
        <p:grpSpPr>
          <a:xfrm>
            <a:off x="-376252" y="-11579"/>
            <a:ext cx="3075207" cy="2577797"/>
            <a:chOff x="3392023" y="4575390"/>
            <a:chExt cx="992244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92023" y="4837981"/>
              <a:ext cx="980223" cy="1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满   族</a:t>
              </a:r>
            </a:p>
          </p:txBody>
        </p:sp>
      </p:grpSp>
      <p:sp>
        <p:nvSpPr>
          <p:cNvPr id="6" name="标题 3"/>
          <p:cNvSpPr txBox="1">
            <a:spLocks/>
          </p:cNvSpPr>
          <p:nvPr/>
        </p:nvSpPr>
        <p:spPr>
          <a:xfrm>
            <a:off x="10556822" y="1033087"/>
            <a:ext cx="1014769" cy="46640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smtClean="0">
                <a:solidFill>
                  <a:srgbClr val="FF0000"/>
                </a:solidFill>
              </a:rPr>
              <a:t>各民族服饰欣赏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0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76252" y="-11579"/>
            <a:ext cx="3075207" cy="2577797"/>
            <a:chOff x="3392023" y="4575390"/>
            <a:chExt cx="992244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92023" y="4837981"/>
              <a:ext cx="980223" cy="1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朝   鲜   族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6"/>
          <a:stretch>
            <a:fillRect/>
          </a:stretch>
        </p:blipFill>
        <p:spPr>
          <a:xfrm rot="236415">
            <a:off x="3652271" y="251050"/>
            <a:ext cx="5140675" cy="6428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650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" y="0"/>
            <a:ext cx="12192000" cy="6896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1"/>
          <a:stretch>
            <a:fillRect/>
          </a:stretch>
        </p:blipFill>
        <p:spPr>
          <a:xfrm>
            <a:off x="3408911" y="-11580"/>
            <a:ext cx="5374185" cy="69083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2624">
            <a:off x="1948863" y="451410"/>
            <a:ext cx="8566574" cy="5982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组合 2"/>
          <p:cNvGrpSpPr/>
          <p:nvPr/>
        </p:nvGrpSpPr>
        <p:grpSpPr>
          <a:xfrm>
            <a:off x="-376252" y="-11579"/>
            <a:ext cx="3075207" cy="2577797"/>
            <a:chOff x="3392023" y="4575390"/>
            <a:chExt cx="992244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92023" y="4837981"/>
              <a:ext cx="980223" cy="1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回   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27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9064">
            <a:off x="1601447" y="392443"/>
            <a:ext cx="5415182" cy="6184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组合 2"/>
          <p:cNvGrpSpPr/>
          <p:nvPr/>
        </p:nvGrpSpPr>
        <p:grpSpPr>
          <a:xfrm>
            <a:off x="-376252" y="-11579"/>
            <a:ext cx="3075207" cy="2577797"/>
            <a:chOff x="3392023" y="4575390"/>
            <a:chExt cx="992244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92023" y="4837981"/>
              <a:ext cx="980223" cy="1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维  吾  尔   族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94" y="-11579"/>
            <a:ext cx="519150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3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3815" y="-11578"/>
            <a:ext cx="12205815" cy="68619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9" y="-1"/>
            <a:ext cx="10275553" cy="685036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376252" y="-11579"/>
            <a:ext cx="3075207" cy="2577797"/>
            <a:chOff x="3392023" y="4575390"/>
            <a:chExt cx="992244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92023" y="4837981"/>
              <a:ext cx="980223" cy="1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苗  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39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76252" y="-11579"/>
            <a:ext cx="3075207" cy="2577797"/>
            <a:chOff x="3392023" y="4575390"/>
            <a:chExt cx="992244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92023" y="4837981"/>
              <a:ext cx="980223" cy="1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藏   族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8"/>
          <a:stretch>
            <a:fillRect/>
          </a:stretch>
        </p:blipFill>
        <p:spPr>
          <a:xfrm rot="582658">
            <a:off x="2625115" y="656312"/>
            <a:ext cx="6801918" cy="5528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2855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8110">
            <a:off x="2735544" y="930035"/>
            <a:ext cx="7604217" cy="5419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486">
            <a:off x="2854525" y="689972"/>
            <a:ext cx="8067356" cy="53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>
            <a:fillRect/>
          </a:stretch>
        </p:blipFill>
        <p:spPr>
          <a:xfrm rot="20469816">
            <a:off x="3738239" y="1005258"/>
            <a:ext cx="7128646" cy="5435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组合 8"/>
          <p:cNvGrpSpPr/>
          <p:nvPr/>
        </p:nvGrpSpPr>
        <p:grpSpPr>
          <a:xfrm>
            <a:off x="-376252" y="-11579"/>
            <a:ext cx="3075207" cy="2577797"/>
            <a:chOff x="3392023" y="4575390"/>
            <a:chExt cx="992244" cy="831750"/>
          </a:xfrm>
        </p:grpSpPr>
        <p:sp>
          <p:nvSpPr>
            <p:cNvPr id="10" name="斜纹 9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26"/>
            <p:cNvSpPr txBox="1"/>
            <p:nvPr/>
          </p:nvSpPr>
          <p:spPr>
            <a:xfrm rot="18905600">
              <a:off x="3392023" y="4837981"/>
              <a:ext cx="980223" cy="1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蒙古族</a:t>
              </a:r>
              <a:r>
                <a:rPr lang="en-US" altLang="zh-CN" sz="2400">
                  <a:solidFill>
                    <a:schemeClr val="bg1"/>
                  </a:solidFill>
                </a:rPr>
                <a:t>—</a:t>
              </a:r>
              <a:r>
                <a:rPr lang="zh-CN" altLang="en-US" sz="2400">
                  <a:solidFill>
                    <a:schemeClr val="bg1"/>
                  </a:solidFill>
                </a:rPr>
                <a:t>那达慕大会</a:t>
              </a:r>
            </a:p>
          </p:txBody>
        </p:sp>
      </p:grpSp>
      <p:sp>
        <p:nvSpPr>
          <p:cNvPr id="12" name="标题 3"/>
          <p:cNvSpPr txBox="1">
            <a:spLocks/>
          </p:cNvSpPr>
          <p:nvPr/>
        </p:nvSpPr>
        <p:spPr>
          <a:xfrm>
            <a:off x="741794" y="1613579"/>
            <a:ext cx="962498" cy="52780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各民族特色欣赏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55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1265" descr="东亚政区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0B280C3-21D1-4DAF-9B20-0DA42275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t="1889" r="1508" b="4439"/>
          <a:stretch>
            <a:fillRect/>
          </a:stretch>
        </p:blipFill>
        <p:spPr bwMode="auto">
          <a:xfrm>
            <a:off x="87129" y="1157287"/>
            <a:ext cx="5560776" cy="5472113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9" name="矩形 1126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4899BF44-83F2-4DE0-826E-A4435D7E3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9" y="116686"/>
            <a:ext cx="107808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蒙古和日本相比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我国的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海陆位置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有何优越性及不足之处？ </a:t>
            </a:r>
          </a:p>
        </p:txBody>
      </p:sp>
      <p:sp>
        <p:nvSpPr>
          <p:cNvPr id="11268" name="矩形 1126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31B7C478-4E5B-4FE5-8028-9481BF834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275" y="1000126"/>
            <a:ext cx="2032000" cy="46672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蒙古：内陆国</a:t>
            </a:r>
          </a:p>
        </p:txBody>
      </p:sp>
      <p:sp>
        <p:nvSpPr>
          <p:cNvPr id="11269" name="矩形 1126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23001BA-CB7F-4E44-85B8-8E92D92BA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990601"/>
            <a:ext cx="1725612" cy="46672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日本：岛国</a:t>
            </a:r>
          </a:p>
        </p:txBody>
      </p:sp>
      <p:sp>
        <p:nvSpPr>
          <p:cNvPr id="11271" name="矩形 1127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3AD5F0D-6532-458A-91A7-3E951C838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2295" y="3413102"/>
            <a:ext cx="6305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②海岸线长，海域面广，多优良港口，有利于发展海洋事业（海洋运输、海洋化工、油气资源开发、海洋旅游等）</a:t>
            </a:r>
          </a:p>
        </p:txBody>
      </p:sp>
      <p:sp>
        <p:nvSpPr>
          <p:cNvPr id="11272" name="矩形 1127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1F02483-F5DD-4895-B637-73736BBF8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838" y="5060390"/>
            <a:ext cx="630554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③有利于陆上与中亚、西亚和欧洲直接往来、发展对外贸易（亚欧大陆桥，一带一路陆上通道、西气东输、边境贸易等）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3" name="矩形 1127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8389995-3863-4AE1-B99C-3318396AA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1682751"/>
            <a:ext cx="2338387" cy="46672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我国：海陆兼备</a:t>
            </a:r>
          </a:p>
        </p:txBody>
      </p:sp>
      <p:sp>
        <p:nvSpPr>
          <p:cNvPr id="11274" name="矩形 1127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EFD09A8-6AAB-4054-A0AB-894A05146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2" y="2446918"/>
            <a:ext cx="2713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东部濒临太平洋：</a:t>
            </a:r>
          </a:p>
        </p:txBody>
      </p:sp>
      <p:sp>
        <p:nvSpPr>
          <p:cNvPr id="11276" name="矩形 1127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7F592432-944C-42AC-87B0-62FBECE8F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275" y="4603190"/>
            <a:ext cx="353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西部深入亚欧大陆内部：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C2B3A8E-656B-4B36-BE74-F9705CD3DE66}"/>
              </a:ext>
            </a:extLst>
          </p:cNvPr>
          <p:cNvSpPr txBox="1"/>
          <p:nvPr/>
        </p:nvSpPr>
        <p:spPr>
          <a:xfrm>
            <a:off x="2388347" y="228548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蒙   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E9876D7-2FA1-482D-AC0C-57485FC5DFB3}"/>
              </a:ext>
            </a:extLst>
          </p:cNvPr>
          <p:cNvSpPr txBox="1"/>
          <p:nvPr/>
        </p:nvSpPr>
        <p:spPr>
          <a:xfrm rot="19040162">
            <a:off x="4766717" y="260615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日   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F763E2B-FF53-41F7-92EB-BA7751C79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" y="1104900"/>
            <a:ext cx="3530600" cy="2647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A8C21EF-7394-46C5-88E5-699FD3C5A60F}"/>
              </a:ext>
            </a:extLst>
          </p:cNvPr>
          <p:cNvSpPr/>
          <p:nvPr/>
        </p:nvSpPr>
        <p:spPr>
          <a:xfrm>
            <a:off x="5647905" y="2948287"/>
            <a:ext cx="6370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①季风气候广布，雨热同期、有利于发展农业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E385C495-F36E-4BD0-93DC-2D4F57B28D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" y="3825739"/>
            <a:ext cx="3807429" cy="27307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D5FCA54-5E1A-4228-93E2-C72B3942DDD0}"/>
              </a:ext>
            </a:extLst>
          </p:cNvPr>
          <p:cNvSpPr/>
          <p:nvPr/>
        </p:nvSpPr>
        <p:spPr>
          <a:xfrm>
            <a:off x="10237367" y="1577998"/>
            <a:ext cx="17204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优势</a:t>
            </a:r>
          </a:p>
        </p:txBody>
      </p:sp>
    </p:spTree>
    <p:extLst>
      <p:ext uri="{BB962C8B-B14F-4D97-AF65-F5344CB8AC3E}">
        <p14:creationId xmlns:p14="http://schemas.microsoft.com/office/powerpoint/2010/main" val="40469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 animBg="1"/>
      <p:bldP spid="11271" grpId="0"/>
      <p:bldP spid="11272" grpId="0"/>
      <p:bldP spid="11273" grpId="0" animBg="1"/>
      <p:bldP spid="11274" grpId="0"/>
      <p:bldP spid="11276" grpId="0"/>
      <p:bldP spid="2" grpId="0"/>
      <p:bldP spid="13" grpId="0"/>
      <p:bldP spid="5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76252" y="-11579"/>
            <a:ext cx="3075207" cy="2577797"/>
            <a:chOff x="3392023" y="4575390"/>
            <a:chExt cx="992244" cy="831750"/>
          </a:xfrm>
        </p:grpSpPr>
        <p:sp>
          <p:nvSpPr>
            <p:cNvPr id="10" name="斜纹 9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26"/>
            <p:cNvSpPr txBox="1"/>
            <p:nvPr/>
          </p:nvSpPr>
          <p:spPr>
            <a:xfrm rot="18905600">
              <a:off x="3392023" y="4837981"/>
              <a:ext cx="980223" cy="1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藏族</a:t>
              </a:r>
              <a:r>
                <a:rPr lang="en-US" altLang="zh-CN" sz="2400">
                  <a:solidFill>
                    <a:schemeClr val="bg1"/>
                  </a:solidFill>
                </a:rPr>
                <a:t>—</a:t>
              </a:r>
              <a:r>
                <a:rPr lang="zh-CN" altLang="en-US" sz="2400">
                  <a:solidFill>
                    <a:schemeClr val="bg1"/>
                  </a:solidFill>
                </a:rPr>
                <a:t>雪顿节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5572">
            <a:off x="2274586" y="909475"/>
            <a:ext cx="7642829" cy="534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9716">
            <a:off x="3039084" y="1206022"/>
            <a:ext cx="7658629" cy="5226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2"/>
          <a:stretch>
            <a:fillRect/>
          </a:stretch>
        </p:blipFill>
        <p:spPr>
          <a:xfrm rot="1039247">
            <a:off x="3057667" y="1019858"/>
            <a:ext cx="8986246" cy="4809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09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9844">
            <a:off x="781419" y="759947"/>
            <a:ext cx="7244668" cy="5411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组合 1"/>
          <p:cNvGrpSpPr/>
          <p:nvPr/>
        </p:nvGrpSpPr>
        <p:grpSpPr>
          <a:xfrm>
            <a:off x="-591327" y="-11579"/>
            <a:ext cx="3410635" cy="2577797"/>
            <a:chOff x="3322628" y="4575390"/>
            <a:chExt cx="1100473" cy="831750"/>
          </a:xfrm>
        </p:grpSpPr>
        <p:sp>
          <p:nvSpPr>
            <p:cNvPr id="3" name="斜纹 2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26"/>
            <p:cNvSpPr txBox="1"/>
            <p:nvPr/>
          </p:nvSpPr>
          <p:spPr>
            <a:xfrm rot="18905600">
              <a:off x="3322628" y="4880426"/>
              <a:ext cx="1100473" cy="1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>
                  <a:solidFill>
                    <a:schemeClr val="bg1"/>
                  </a:solidFill>
                </a:rPr>
                <a:t>傣族</a:t>
              </a:r>
              <a:r>
                <a:rPr lang="en-US" altLang="zh-CN" sz="2300">
                  <a:solidFill>
                    <a:schemeClr val="bg1"/>
                  </a:solidFill>
                </a:rPr>
                <a:t>—</a:t>
              </a:r>
              <a:r>
                <a:rPr lang="zh-CN" altLang="en-US" sz="2300">
                  <a:solidFill>
                    <a:schemeClr val="bg1"/>
                  </a:solidFill>
                </a:rPr>
                <a:t>泼水节、孔雀舞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1"/>
          <a:stretch>
            <a:fillRect/>
          </a:stretch>
        </p:blipFill>
        <p:spPr>
          <a:xfrm>
            <a:off x="7618515" y="116639"/>
            <a:ext cx="4573489" cy="652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6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91327" y="-11579"/>
            <a:ext cx="3410635" cy="2577797"/>
            <a:chOff x="3322628" y="4575390"/>
            <a:chExt cx="1100473" cy="831750"/>
          </a:xfrm>
        </p:grpSpPr>
        <p:sp>
          <p:nvSpPr>
            <p:cNvPr id="3" name="斜纹 2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26"/>
            <p:cNvSpPr txBox="1"/>
            <p:nvPr/>
          </p:nvSpPr>
          <p:spPr>
            <a:xfrm rot="18905600">
              <a:off x="3322628" y="4882908"/>
              <a:ext cx="1100473" cy="14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>
                  <a:solidFill>
                    <a:schemeClr val="bg1"/>
                  </a:solidFill>
                </a:rPr>
                <a:t>乌孜别克族</a:t>
              </a:r>
              <a:r>
                <a:rPr lang="en-US" altLang="zh-CN" sz="2300">
                  <a:solidFill>
                    <a:schemeClr val="bg1"/>
                  </a:solidFill>
                </a:rPr>
                <a:t>—</a:t>
              </a:r>
              <a:r>
                <a:rPr lang="zh-CN" altLang="en-US" sz="2300">
                  <a:solidFill>
                    <a:schemeClr val="bg1"/>
                  </a:solidFill>
                </a:rPr>
                <a:t>古尔邦节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867">
            <a:off x="2479321" y="624900"/>
            <a:ext cx="8268057" cy="5681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92"/>
          <a:stretch>
            <a:fillRect/>
          </a:stretch>
        </p:blipFill>
        <p:spPr>
          <a:xfrm rot="20991020">
            <a:off x="3630539" y="949551"/>
            <a:ext cx="8401680" cy="5455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395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"/>
          <a:stretch>
            <a:fillRect/>
          </a:stretch>
        </p:blipFill>
        <p:spPr>
          <a:xfrm>
            <a:off x="934" y="-11579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591327" y="-11579"/>
            <a:ext cx="3410635" cy="2577797"/>
            <a:chOff x="3322628" y="4575390"/>
            <a:chExt cx="1100473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22628" y="4870703"/>
              <a:ext cx="1100473" cy="15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>
                  <a:solidFill>
                    <a:schemeClr val="bg1"/>
                  </a:solidFill>
                </a:rPr>
                <a:t>彝族</a:t>
              </a:r>
              <a:r>
                <a:rPr lang="en-US" altLang="zh-CN" sz="2600">
                  <a:solidFill>
                    <a:schemeClr val="bg1"/>
                  </a:solidFill>
                </a:rPr>
                <a:t>—</a:t>
              </a:r>
              <a:r>
                <a:rPr lang="zh-CN" altLang="en-US" sz="2600">
                  <a:solidFill>
                    <a:schemeClr val="bg1"/>
                  </a:solidFill>
                </a:rPr>
                <a:t>火把节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75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3814" y="0"/>
            <a:ext cx="122058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55"/>
          <a:stretch>
            <a:fillRect/>
          </a:stretch>
        </p:blipFill>
        <p:spPr>
          <a:xfrm>
            <a:off x="1492593" y="-26964"/>
            <a:ext cx="9206816" cy="69119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25422"/>
            <a:ext cx="12192000" cy="692350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591327" y="-11579"/>
            <a:ext cx="3410635" cy="2577797"/>
            <a:chOff x="3322628" y="4575390"/>
            <a:chExt cx="1100473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22628" y="4882908"/>
              <a:ext cx="1100473" cy="14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>
                  <a:solidFill>
                    <a:schemeClr val="bg1"/>
                  </a:solidFill>
                </a:rPr>
                <a:t>朝鲜族</a:t>
              </a:r>
              <a:r>
                <a:rPr lang="en-US" altLang="zh-CN" sz="2300">
                  <a:solidFill>
                    <a:schemeClr val="bg1"/>
                  </a:solidFill>
                </a:rPr>
                <a:t>—</a:t>
              </a:r>
              <a:r>
                <a:rPr lang="zh-CN" altLang="en-US" sz="2300">
                  <a:solidFill>
                    <a:schemeClr val="bg1"/>
                  </a:solidFill>
                </a:rPr>
                <a:t>长鼓舞、跳板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66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  <p:cond evt="onBegin" delay="0">
                          <p:tn val="15"/>
                        </p:cond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2"/>
          <a:stretch>
            <a:fillRect/>
          </a:stretch>
        </p:blipFill>
        <p:spPr>
          <a:xfrm rot="21136652">
            <a:off x="1357581" y="520654"/>
            <a:ext cx="8142660" cy="5828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组合 2"/>
          <p:cNvGrpSpPr/>
          <p:nvPr/>
        </p:nvGrpSpPr>
        <p:grpSpPr>
          <a:xfrm>
            <a:off x="-591327" y="-11579"/>
            <a:ext cx="3410635" cy="2577797"/>
            <a:chOff x="3322628" y="4575390"/>
            <a:chExt cx="1100473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22628" y="4882908"/>
              <a:ext cx="1100473" cy="14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>
                  <a:solidFill>
                    <a:schemeClr val="bg1"/>
                  </a:solidFill>
                </a:rPr>
                <a:t>苗族、侗族</a:t>
              </a:r>
              <a:r>
                <a:rPr lang="en-US" altLang="zh-CN" sz="2300">
                  <a:solidFill>
                    <a:schemeClr val="bg1"/>
                  </a:solidFill>
                </a:rPr>
                <a:t>—</a:t>
              </a:r>
              <a:r>
                <a:rPr lang="zh-CN" altLang="en-US" sz="2300">
                  <a:solidFill>
                    <a:schemeClr val="bg1"/>
                  </a:solidFill>
                </a:rPr>
                <a:t>芦笙节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060">
            <a:off x="2716847" y="439583"/>
            <a:ext cx="8955657" cy="5990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85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5" y="-11580"/>
            <a:ext cx="12234745" cy="7340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7"/>
          <a:stretch>
            <a:fillRect/>
          </a:stretch>
        </p:blipFill>
        <p:spPr>
          <a:xfrm>
            <a:off x="4" y="5"/>
            <a:ext cx="12226264" cy="73433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591327" y="-11579"/>
            <a:ext cx="3410635" cy="2577797"/>
            <a:chOff x="3322628" y="4575390"/>
            <a:chExt cx="1100473" cy="831750"/>
          </a:xfrm>
        </p:grpSpPr>
        <p:sp>
          <p:nvSpPr>
            <p:cNvPr id="4" name="斜纹 3"/>
            <p:cNvSpPr/>
            <p:nvPr/>
          </p:nvSpPr>
          <p:spPr>
            <a:xfrm>
              <a:off x="3508968" y="4575390"/>
              <a:ext cx="875299" cy="831750"/>
            </a:xfrm>
            <a:prstGeom prst="diagStripe">
              <a:avLst>
                <a:gd name="adj" fmla="val 702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 rot="18905600">
              <a:off x="3322628" y="4882908"/>
              <a:ext cx="1100473" cy="14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>
                  <a:solidFill>
                    <a:schemeClr val="bg1"/>
                  </a:solidFill>
                </a:rPr>
                <a:t>汉族</a:t>
              </a:r>
              <a:r>
                <a:rPr lang="en-US" altLang="zh-CN" sz="2300">
                  <a:solidFill>
                    <a:schemeClr val="bg1"/>
                  </a:solidFill>
                </a:rPr>
                <a:t>—</a:t>
              </a:r>
              <a:r>
                <a:rPr lang="zh-CN" altLang="en-US" sz="2300">
                  <a:solidFill>
                    <a:schemeClr val="bg1"/>
                  </a:solidFill>
                </a:rPr>
                <a:t>赛龙舟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0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7408" y="1268760"/>
            <a:ext cx="87849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各个民族，不论大小，一律平等。</a:t>
            </a:r>
            <a:endParaRPr lang="en-US" altLang="zh-CN" sz="2800" dirty="0"/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各少数民族聚居的地方，实行民族区域自治。</a:t>
            </a:r>
            <a:endParaRPr lang="en-US" altLang="zh-CN" sz="2800" dirty="0"/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坚持民族平等团结，尊重少数民族的语言、文字、宗教信仰和风俗习惯等。</a:t>
            </a:r>
          </a:p>
        </p:txBody>
      </p:sp>
      <p:sp>
        <p:nvSpPr>
          <p:cNvPr id="4" name="标题 6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27100"/>
          </a:xfrm>
        </p:spPr>
        <p:txBody>
          <a:bodyPr>
            <a:normAutofit/>
          </a:bodyPr>
          <a:lstStyle/>
          <a:p>
            <a:r>
              <a:rPr lang="zh-CN" altLang="en-US"/>
              <a:t>我国的民族政策</a:t>
            </a:r>
          </a:p>
        </p:txBody>
      </p:sp>
    </p:spTree>
    <p:extLst>
      <p:ext uri="{BB962C8B-B14F-4D97-AF65-F5344CB8AC3E}">
        <p14:creationId xmlns:p14="http://schemas.microsoft.com/office/powerpoint/2010/main" val="308975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8378667-46EF-4BAE-966F-4B23064C9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67" y="2085784"/>
            <a:ext cx="2874881" cy="2156161"/>
          </a:xfrm>
          <a:prstGeom prst="rect">
            <a:avLst/>
          </a:prstGeom>
        </p:spPr>
      </p:pic>
      <p:pic>
        <p:nvPicPr>
          <p:cNvPr id="34818" name="图片 11265" descr="东亚政区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0B280C3-21D1-4DAF-9B20-0DA42275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t="1889" r="1508" b="4439"/>
          <a:stretch>
            <a:fillRect/>
          </a:stretch>
        </p:blipFill>
        <p:spPr bwMode="auto">
          <a:xfrm>
            <a:off x="87129" y="1157287"/>
            <a:ext cx="5560776" cy="5472113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9" name="矩形 1126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4899BF44-83F2-4DE0-826E-A4435D7E3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6" y="262695"/>
            <a:ext cx="9928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蒙古和日本相比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我国的海陆位置有何优越性及不足之处？ </a:t>
            </a:r>
          </a:p>
        </p:txBody>
      </p:sp>
      <p:sp>
        <p:nvSpPr>
          <p:cNvPr id="11268" name="矩形 1126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31B7C478-4E5B-4FE5-8028-9481BF834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275" y="1000126"/>
            <a:ext cx="2032000" cy="46672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蒙古：内陆国</a:t>
            </a:r>
          </a:p>
        </p:txBody>
      </p:sp>
      <p:sp>
        <p:nvSpPr>
          <p:cNvPr id="11269" name="矩形 1126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23001BA-CB7F-4E44-85B8-8E92D92BA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990601"/>
            <a:ext cx="1725612" cy="46672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日本：岛国</a:t>
            </a:r>
          </a:p>
        </p:txBody>
      </p:sp>
      <p:sp>
        <p:nvSpPr>
          <p:cNvPr id="11273" name="矩形 1127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8389995-3863-4AE1-B99C-3318396AA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1682751"/>
            <a:ext cx="2338387" cy="46672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我国：海陆兼备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C2B3A8E-656B-4B36-BE74-F9705CD3DE66}"/>
              </a:ext>
            </a:extLst>
          </p:cNvPr>
          <p:cNvSpPr txBox="1"/>
          <p:nvPr/>
        </p:nvSpPr>
        <p:spPr>
          <a:xfrm>
            <a:off x="2388347" y="228548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蒙   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E9876D7-2FA1-482D-AC0C-57485FC5DFB3}"/>
              </a:ext>
            </a:extLst>
          </p:cNvPr>
          <p:cNvSpPr txBox="1"/>
          <p:nvPr/>
        </p:nvSpPr>
        <p:spPr>
          <a:xfrm rot="19040162">
            <a:off x="4766717" y="260615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日   本</a:t>
            </a:r>
          </a:p>
        </p:txBody>
      </p:sp>
      <p:pic>
        <p:nvPicPr>
          <p:cNvPr id="14" name="Picture 3" descr="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656646A0-3860-40F2-98DD-271D8A14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t="2899" r="1526" b="9407"/>
          <a:stretch>
            <a:fillRect/>
          </a:stretch>
        </p:blipFill>
        <p:spPr bwMode="auto">
          <a:xfrm>
            <a:off x="5665531" y="4441456"/>
            <a:ext cx="4598988" cy="228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6A2B38F0-B170-44AE-B115-649D058E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r="5799"/>
          <a:stretch>
            <a:fillRect/>
          </a:stretch>
        </p:blipFill>
        <p:spPr bwMode="auto">
          <a:xfrm>
            <a:off x="5668541" y="2182257"/>
            <a:ext cx="3666626" cy="221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4DB90BA-2779-4934-AA80-8891428BC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531" y="4243093"/>
            <a:ext cx="5855284" cy="156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、季风气候显著，旱涝灾害频繁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②、地处西北太平洋海域，易受台风影响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③、板块交界处，多地质灾害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9A7C354-CE68-4294-9FE7-B2BD8424A9E6}"/>
              </a:ext>
            </a:extLst>
          </p:cNvPr>
          <p:cNvSpPr/>
          <p:nvPr/>
        </p:nvSpPr>
        <p:spPr>
          <a:xfrm>
            <a:off x="10170692" y="1005186"/>
            <a:ext cx="17204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不足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82ACA2E-0317-4208-BC33-DE8F4274EBAF}"/>
              </a:ext>
            </a:extLst>
          </p:cNvPr>
          <p:cNvSpPr/>
          <p:nvPr/>
        </p:nvSpPr>
        <p:spPr>
          <a:xfrm>
            <a:off x="5663628" y="5372536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、内地交通不便，生态环境脆弱</a:t>
            </a:r>
          </a:p>
        </p:txBody>
      </p:sp>
    </p:spTree>
    <p:extLst>
      <p:ext uri="{BB962C8B-B14F-4D97-AF65-F5344CB8AC3E}">
        <p14:creationId xmlns:p14="http://schemas.microsoft.com/office/powerpoint/2010/main" val="20895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05473"/>
          <p:cNvSpPr>
            <a:spLocks noGrp="1"/>
          </p:cNvSpPr>
          <p:nvPr>
            <p:ph type="title"/>
          </p:nvPr>
        </p:nvSpPr>
        <p:spPr>
          <a:xfrm>
            <a:off x="-6350" y="-228600"/>
            <a:ext cx="854075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如何评价中国的地理位置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?</a:t>
            </a:r>
          </a:p>
        </p:txBody>
      </p:sp>
      <p:sp>
        <p:nvSpPr>
          <p:cNvPr id="105475" name="文本框 105474"/>
          <p:cNvSpPr txBox="1"/>
          <p:nvPr/>
        </p:nvSpPr>
        <p:spPr>
          <a:xfrm>
            <a:off x="1826578" y="2044700"/>
            <a:ext cx="613410" cy="266382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地理位置</a:t>
            </a:r>
          </a:p>
        </p:txBody>
      </p:sp>
      <p:sp>
        <p:nvSpPr>
          <p:cNvPr id="105476" name="左大括号 105475"/>
          <p:cNvSpPr/>
          <p:nvPr/>
        </p:nvSpPr>
        <p:spPr>
          <a:xfrm>
            <a:off x="2424113" y="1395413"/>
            <a:ext cx="360362" cy="3816350"/>
          </a:xfrm>
          <a:prstGeom prst="leftBrace">
            <a:avLst>
              <a:gd name="adj1" fmla="val 88203"/>
              <a:gd name="adj2" fmla="val 50000"/>
            </a:avLst>
          </a:prstGeom>
          <a:solidFill>
            <a:srgbClr val="FFFFCC"/>
          </a:solidFill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5477" name="文本框 105476"/>
          <p:cNvSpPr txBox="1"/>
          <p:nvPr/>
        </p:nvSpPr>
        <p:spPr>
          <a:xfrm>
            <a:off x="2927350" y="820738"/>
            <a:ext cx="882650" cy="181483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纬度位置</a:t>
            </a:r>
          </a:p>
        </p:txBody>
      </p:sp>
      <p:sp>
        <p:nvSpPr>
          <p:cNvPr id="105478" name="文本框 105477"/>
          <p:cNvSpPr txBox="1"/>
          <p:nvPr/>
        </p:nvSpPr>
        <p:spPr>
          <a:xfrm>
            <a:off x="2927350" y="3700463"/>
            <a:ext cx="882650" cy="181483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海陆位置</a:t>
            </a:r>
          </a:p>
        </p:txBody>
      </p:sp>
      <p:sp>
        <p:nvSpPr>
          <p:cNvPr id="105479" name="直接连接符 105478"/>
          <p:cNvSpPr/>
          <p:nvPr/>
        </p:nvSpPr>
        <p:spPr>
          <a:xfrm>
            <a:off x="3886200" y="1600200"/>
            <a:ext cx="647700" cy="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0" name="直接连接符 105479"/>
          <p:cNvSpPr/>
          <p:nvPr/>
        </p:nvSpPr>
        <p:spPr>
          <a:xfrm>
            <a:off x="4191000" y="4205288"/>
            <a:ext cx="790575" cy="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1" name="文本框 105480"/>
          <p:cNvSpPr txBox="1"/>
          <p:nvPr/>
        </p:nvSpPr>
        <p:spPr>
          <a:xfrm>
            <a:off x="4724400" y="914400"/>
            <a:ext cx="1727200" cy="138366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南北纬度相差约</a:t>
            </a:r>
            <a:r>
              <a:rPr lang="en-US" altLang="zh-CN" sz="28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50°</a:t>
            </a:r>
          </a:p>
        </p:txBody>
      </p:sp>
      <p:sp>
        <p:nvSpPr>
          <p:cNvPr id="105482" name="文本框 105481"/>
          <p:cNvSpPr txBox="1"/>
          <p:nvPr/>
        </p:nvSpPr>
        <p:spPr>
          <a:xfrm>
            <a:off x="4983163" y="3629025"/>
            <a:ext cx="1152525" cy="95313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海陆兼备</a:t>
            </a:r>
          </a:p>
        </p:txBody>
      </p:sp>
      <p:sp>
        <p:nvSpPr>
          <p:cNvPr id="105483" name="直接连接符 105482"/>
          <p:cNvSpPr/>
          <p:nvPr/>
        </p:nvSpPr>
        <p:spPr>
          <a:xfrm flipV="1">
            <a:off x="6477000" y="914400"/>
            <a:ext cx="649288" cy="43180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484" name="文本框 105483"/>
          <p:cNvSpPr txBox="1"/>
          <p:nvPr/>
        </p:nvSpPr>
        <p:spPr>
          <a:xfrm>
            <a:off x="7239000" y="609600"/>
            <a:ext cx="2881313" cy="82994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大部分在温带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小部分在热带</a:t>
            </a:r>
          </a:p>
        </p:txBody>
      </p:sp>
      <p:sp>
        <p:nvSpPr>
          <p:cNvPr id="105485" name="直接连接符 105484"/>
          <p:cNvSpPr/>
          <p:nvPr/>
        </p:nvSpPr>
        <p:spPr>
          <a:xfrm>
            <a:off x="8610600" y="1219200"/>
            <a:ext cx="0" cy="360363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486" name="文本框 105485"/>
          <p:cNvSpPr txBox="1"/>
          <p:nvPr/>
        </p:nvSpPr>
        <p:spPr>
          <a:xfrm>
            <a:off x="7086600" y="1524000"/>
            <a:ext cx="3097213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南北气候差异大</a:t>
            </a:r>
          </a:p>
        </p:txBody>
      </p:sp>
      <p:sp>
        <p:nvSpPr>
          <p:cNvPr id="105487" name="直接连接符 105486"/>
          <p:cNvSpPr/>
          <p:nvPr/>
        </p:nvSpPr>
        <p:spPr>
          <a:xfrm>
            <a:off x="8534400" y="1905000"/>
            <a:ext cx="0" cy="360363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488" name="文本框 105487"/>
          <p:cNvSpPr txBox="1"/>
          <p:nvPr/>
        </p:nvSpPr>
        <p:spPr>
          <a:xfrm>
            <a:off x="6705600" y="2133600"/>
            <a:ext cx="3962400" cy="460375"/>
          </a:xfrm>
          <a:prstGeom prst="rect">
            <a:avLst/>
          </a:prstGeom>
          <a:solidFill>
            <a:srgbClr val="FFFFCC"/>
          </a:solidFill>
          <a:ln w="762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利于发展多种农业经济</a:t>
            </a:r>
          </a:p>
        </p:txBody>
      </p:sp>
      <p:sp>
        <p:nvSpPr>
          <p:cNvPr id="105489" name="直接连接符 105488"/>
          <p:cNvSpPr/>
          <p:nvPr/>
        </p:nvSpPr>
        <p:spPr>
          <a:xfrm flipV="1">
            <a:off x="5991225" y="3771900"/>
            <a:ext cx="503238" cy="43180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490" name="文本框 105489"/>
          <p:cNvSpPr txBox="1"/>
          <p:nvPr/>
        </p:nvSpPr>
        <p:spPr>
          <a:xfrm>
            <a:off x="6496050" y="3413125"/>
            <a:ext cx="2447925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东部多降水</a:t>
            </a:r>
          </a:p>
        </p:txBody>
      </p:sp>
      <p:sp>
        <p:nvSpPr>
          <p:cNvPr id="105491" name="直接连接符 105490"/>
          <p:cNvSpPr/>
          <p:nvPr/>
        </p:nvSpPr>
        <p:spPr>
          <a:xfrm>
            <a:off x="8655050" y="3700463"/>
            <a:ext cx="431800" cy="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492" name="文本框 105491"/>
          <p:cNvSpPr txBox="1"/>
          <p:nvPr/>
        </p:nvSpPr>
        <p:spPr>
          <a:xfrm>
            <a:off x="9086850" y="3124200"/>
            <a:ext cx="1476375" cy="95313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利于农业生产</a:t>
            </a:r>
          </a:p>
        </p:txBody>
      </p:sp>
      <p:sp>
        <p:nvSpPr>
          <p:cNvPr id="105493" name="直接连接符 105492"/>
          <p:cNvSpPr/>
          <p:nvPr/>
        </p:nvSpPr>
        <p:spPr>
          <a:xfrm>
            <a:off x="5991225" y="4492625"/>
            <a:ext cx="504825" cy="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494" name="文本框 105493"/>
          <p:cNvSpPr txBox="1"/>
          <p:nvPr/>
        </p:nvSpPr>
        <p:spPr>
          <a:xfrm>
            <a:off x="6567488" y="4060825"/>
            <a:ext cx="3995737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利于开发海洋资源</a:t>
            </a:r>
          </a:p>
        </p:txBody>
      </p:sp>
      <p:sp>
        <p:nvSpPr>
          <p:cNvPr id="105495" name="直接连接符 105494"/>
          <p:cNvSpPr/>
          <p:nvPr/>
        </p:nvSpPr>
        <p:spPr>
          <a:xfrm>
            <a:off x="5919788" y="4708525"/>
            <a:ext cx="576262" cy="360363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496" name="文本框 105495"/>
          <p:cNvSpPr txBox="1"/>
          <p:nvPr/>
        </p:nvSpPr>
        <p:spPr>
          <a:xfrm>
            <a:off x="6567488" y="4637088"/>
            <a:ext cx="3995737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利于发展海上交通</a:t>
            </a:r>
          </a:p>
        </p:txBody>
      </p:sp>
      <p:sp>
        <p:nvSpPr>
          <p:cNvPr id="105497" name="直接连接符 105496"/>
          <p:cNvSpPr/>
          <p:nvPr/>
        </p:nvSpPr>
        <p:spPr>
          <a:xfrm>
            <a:off x="5229225" y="4597400"/>
            <a:ext cx="0" cy="360363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498" name="文本框 105497"/>
          <p:cNvSpPr txBox="1"/>
          <p:nvPr/>
        </p:nvSpPr>
        <p:spPr>
          <a:xfrm>
            <a:off x="4335463" y="5130800"/>
            <a:ext cx="1871662" cy="82994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季风气候显著</a:t>
            </a:r>
          </a:p>
        </p:txBody>
      </p:sp>
      <p:sp>
        <p:nvSpPr>
          <p:cNvPr id="105499" name="直接连接符 105498"/>
          <p:cNvSpPr/>
          <p:nvPr/>
        </p:nvSpPr>
        <p:spPr>
          <a:xfrm>
            <a:off x="5867400" y="5638800"/>
            <a:ext cx="504825" cy="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500" name="文本框 105499"/>
          <p:cNvSpPr txBox="1"/>
          <p:nvPr/>
        </p:nvSpPr>
        <p:spPr>
          <a:xfrm>
            <a:off x="6400800" y="5105400"/>
            <a:ext cx="2160588" cy="101473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雨热同期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旱涝频繁</a:t>
            </a:r>
          </a:p>
        </p:txBody>
      </p:sp>
      <p:sp>
        <p:nvSpPr>
          <p:cNvPr id="105501" name="直接连接符 105500"/>
          <p:cNvSpPr/>
          <p:nvPr/>
        </p:nvSpPr>
        <p:spPr>
          <a:xfrm>
            <a:off x="8001000" y="5943600"/>
            <a:ext cx="503238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502" name="文本框 105501"/>
          <p:cNvSpPr txBox="1"/>
          <p:nvPr/>
        </p:nvSpPr>
        <p:spPr>
          <a:xfrm>
            <a:off x="8562975" y="5715000"/>
            <a:ext cx="2105025" cy="4603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不利农业生产</a:t>
            </a:r>
          </a:p>
        </p:txBody>
      </p:sp>
      <p:sp>
        <p:nvSpPr>
          <p:cNvPr id="105504" name="矩形 105503"/>
          <p:cNvSpPr/>
          <p:nvPr/>
        </p:nvSpPr>
        <p:spPr>
          <a:xfrm>
            <a:off x="6934200" y="2819400"/>
            <a:ext cx="32435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北部纬度高，热量不足</a:t>
            </a:r>
          </a:p>
        </p:txBody>
      </p:sp>
      <p:sp>
        <p:nvSpPr>
          <p:cNvPr id="105505" name="直接连接符 105504"/>
          <p:cNvSpPr/>
          <p:nvPr/>
        </p:nvSpPr>
        <p:spPr>
          <a:xfrm>
            <a:off x="6019800" y="2209800"/>
            <a:ext cx="762000" cy="7874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5506" name="矩形 105505"/>
          <p:cNvSpPr/>
          <p:nvPr/>
        </p:nvSpPr>
        <p:spPr>
          <a:xfrm>
            <a:off x="4648200" y="6186488"/>
            <a:ext cx="446786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板块交界处，多地质灾害；台风</a:t>
            </a:r>
          </a:p>
        </p:txBody>
      </p:sp>
      <p:sp>
        <p:nvSpPr>
          <p:cNvPr id="105507" name="直接连接符 105506"/>
          <p:cNvSpPr/>
          <p:nvPr/>
        </p:nvSpPr>
        <p:spPr>
          <a:xfrm>
            <a:off x="3886200" y="5562600"/>
            <a:ext cx="762000" cy="7874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767780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3" dur="20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5" dur="20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9" dur="500"/>
                                        <p:tgtEl>
                                          <p:spTgt spid="10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1" dur="500"/>
                                        <p:tgtEl>
                                          <p:spTgt spid="10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5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5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5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800" decel="1000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800" decel="1000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800" decel="100000"/>
                                        <p:tgtEl>
                                          <p:spTgt spid="105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decel="100000" fill="hold"/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800" decel="100000" fill="hold"/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800" decel="100000"/>
                                        <p:tgtEl>
                                          <p:spTgt spid="105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800" decel="100000" fill="hold"/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800" decel="100000" fill="hold"/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decel="100000" fill="hold"/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800" decel="100000"/>
                                        <p:tgtEl>
                                          <p:spTgt spid="105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800" decel="100000" fill="hold"/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800" decel="100000" fill="hold"/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800" decel="100000" fill="hold"/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800" decel="100000"/>
                                        <p:tgtEl>
                                          <p:spTgt spid="105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800" decel="100000" fill="hold"/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800" decel="100000" fill="hold"/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800" decel="100000" fill="hold"/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5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5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800" decel="100000"/>
                                        <p:tgtEl>
                                          <p:spTgt spid="105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800" decel="100000" fill="hold"/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800" decel="100000" fill="hold"/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800" decel="100000" fill="hold"/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05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05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800" decel="100000"/>
                                        <p:tgtEl>
                                          <p:spTgt spid="105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800" decel="100000" fill="hold"/>
                                        <p:tgtEl>
                                          <p:spTgt spid="1055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800" decel="100000" fill="hold"/>
                                        <p:tgtEl>
                                          <p:spTgt spid="105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800" decel="100000" fill="hold"/>
                                        <p:tgtEl>
                                          <p:spTgt spid="105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5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5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4" grpId="0"/>
      <p:bldP spid="105475" grpId="0" bldLvl="0" animBg="1"/>
      <p:bldP spid="105477" grpId="0" bldLvl="0" animBg="1"/>
      <p:bldP spid="105478" grpId="0" bldLvl="0" animBg="1"/>
      <p:bldP spid="105481" grpId="0" bldLvl="0" animBg="1"/>
      <p:bldP spid="105482" grpId="0" bldLvl="0" animBg="1"/>
      <p:bldP spid="105484" grpId="0" bldLvl="0" animBg="1"/>
      <p:bldP spid="105486" grpId="0" bldLvl="0" animBg="1"/>
      <p:bldP spid="105488" grpId="0" bldLvl="0" animBg="1"/>
      <p:bldP spid="105490" grpId="0" bldLvl="0" animBg="1"/>
      <p:bldP spid="105492" grpId="0" bldLvl="0" animBg="1"/>
      <p:bldP spid="105494" grpId="0" bldLvl="0" animBg="1"/>
      <p:bldP spid="105496" grpId="0" bldLvl="0" animBg="1"/>
      <p:bldP spid="105498" grpId="0" bldLvl="0" animBg="1"/>
      <p:bldP spid="105500" grpId="0" bldLvl="0" animBg="1"/>
      <p:bldP spid="105502" grpId="0" bldLvl="0" animBg="1"/>
      <p:bldP spid="105504" grpId="0"/>
      <p:bldP spid="10550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52153" y="128288"/>
            <a:ext cx="5627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一、</a:t>
            </a:r>
            <a:r>
              <a:rPr lang="zh-CN" altLang="zh-CN" sz="3200" b="1" cap="all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中国的</a:t>
            </a:r>
            <a:r>
              <a:rPr lang="zh-CN" altLang="zh-CN" sz="3200" b="1" cap="all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疆域</a:t>
            </a:r>
            <a:endParaRPr lang="zh-CN" altLang="zh-CN" sz="3200" b="1" cap="all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153" y="978773"/>
            <a:ext cx="474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、疆域和邻国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pic>
        <p:nvPicPr>
          <p:cNvPr id="9" name="图片 8" descr="图片包含 文字, 地图&#10;&#10;描述已自动生成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E1CF720F-A01C-4589-9936-3D6775CC1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026160"/>
            <a:ext cx="4882242" cy="56467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B0ED1EFD-7974-4AC6-BBC4-31A1692CFBD1}"/>
              </a:ext>
            </a:extLst>
          </p:cNvPr>
          <p:cNvSpPr txBox="1"/>
          <p:nvPr/>
        </p:nvSpPr>
        <p:spPr>
          <a:xfrm>
            <a:off x="152153" y="1590403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）面积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129202" y="2140478"/>
            <a:ext cx="565086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/>
              </a:rPr>
              <a:t>陆地国土总面积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960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万</a:t>
            </a:r>
            <a:r>
              <a:rPr lang="zh-CN" altLang="en-US" sz="2800" b="1" dirty="0">
                <a:latin typeface="微软雅黑" panose="020B0503020204020204" charset="-122"/>
                <a:ea typeface="微软雅黑"/>
              </a:rPr>
              <a:t>平方千米</a:t>
            </a:r>
            <a:endParaRPr lang="en-US" altLang="zh-CN" sz="2800" b="1" dirty="0">
              <a:latin typeface="微软雅黑" panose="020B0503020204020204" charset="-122"/>
              <a:ea typeface="微软雅黑"/>
            </a:endParaRPr>
          </a:p>
          <a:p>
            <a:r>
              <a:rPr lang="zh-CN" altLang="en-US" sz="2800" b="1" dirty="0">
                <a:latin typeface="微软雅黑" panose="020B0503020204020204" charset="-122"/>
                <a:ea typeface="微软雅黑"/>
              </a:rPr>
              <a:t>海域专属经济区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300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/>
              </a:rPr>
              <a:t>万</a:t>
            </a:r>
            <a:r>
              <a:rPr lang="zh-CN" altLang="en-US" sz="2800" b="1" dirty="0">
                <a:latin typeface="微软雅黑" panose="020B0503020204020204" charset="-122"/>
                <a:ea typeface="微软雅黑"/>
              </a:rPr>
              <a:t>平方千米</a:t>
            </a:r>
          </a:p>
        </p:txBody>
      </p:sp>
      <p:sp>
        <p:nvSpPr>
          <p:cNvPr id="2" name="矩形 1"/>
          <p:cNvSpPr/>
          <p:nvPr/>
        </p:nvSpPr>
        <p:spPr>
          <a:xfrm>
            <a:off x="242287" y="3171544"/>
            <a:ext cx="35702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/>
              <a:t>思考辽阔的疆域的优越性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325" y="3750310"/>
            <a:ext cx="12086590" cy="31076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我国国土辽阔，自然条件复杂多样，自然资源种类齐全，且蕴藏量大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我国疆域辽阔，各种经济活动的空间范围广，且国防回旋余地大，利于国防安全</a:t>
            </a: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。</a:t>
            </a:r>
          </a:p>
          <a:p>
            <a:r>
              <a:rPr lang="en-US" altLang="zh-CN" sz="2800" b="1" dirty="0" err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我国是一个海陆兼备的国家，疆域和海岸线漫长，邻国多，利于发展海上交通、对外贸易（边境贸易</a:t>
            </a: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）；</a:t>
            </a:r>
          </a:p>
          <a:p>
            <a:r>
              <a:rPr lang="en-US" altLang="zh-CN" sz="2800" b="1" dirty="0" err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我国拥有广袤的海洋国土，生物、矿产等资源丰富，为我国开发海洋、发展海洋事业提供了有利条件</a:t>
            </a: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014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b7cb3f0-b65c-43b5-91dd-18193aaff41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3240</Words>
  <Application>Microsoft Office PowerPoint</Application>
  <PresentationFormat>宽屏</PresentationFormat>
  <Paragraphs>580</Paragraphs>
  <Slides>67</Slides>
  <Notes>4</Notes>
  <HiddenSlides>2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90" baseType="lpstr">
      <vt:lpstr>等线</vt:lpstr>
      <vt:lpstr>等线 Light</vt:lpstr>
      <vt:lpstr>方正粗黑宋简体</vt:lpstr>
      <vt:lpstr>黑体</vt:lpstr>
      <vt:lpstr>华文中宋</vt:lpstr>
      <vt:lpstr>楷体</vt:lpstr>
      <vt:lpstr>楷体_GB2312</vt:lpstr>
      <vt:lpstr>宋体</vt:lpstr>
      <vt:lpstr>微软雅黑</vt:lpstr>
      <vt:lpstr>微软雅黑 Light</vt:lpstr>
      <vt:lpstr>幼圆</vt:lpstr>
      <vt:lpstr>Arial</vt:lpstr>
      <vt:lpstr>Broadway</vt:lpstr>
      <vt:lpstr>Calibri</vt:lpstr>
      <vt:lpstr>Calibri Light</vt:lpstr>
      <vt:lpstr>Courier New</vt:lpstr>
      <vt:lpstr>Tahoma</vt:lpstr>
      <vt:lpstr>Times New Roman</vt:lpstr>
      <vt:lpstr>Verdana</vt:lpstr>
      <vt:lpstr>Wingdings</vt:lpstr>
      <vt:lpstr>Office 主题</vt:lpstr>
      <vt:lpstr>Office 主题​​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如何评价中国的地理位置?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二、中国的行政区划</vt:lpstr>
      <vt:lpstr>PowerPoint 演示文稿</vt:lpstr>
      <vt:lpstr>PowerPoint 演示文稿</vt:lpstr>
      <vt:lpstr>4个直辖市</vt:lpstr>
      <vt:lpstr>5个自治区</vt:lpstr>
      <vt:lpstr>2个特别行政区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世界人口最多的国家</vt:lpstr>
      <vt:lpstr>PowerPoint 演示文稿</vt:lpstr>
      <vt:lpstr>PowerPoint 演示文稿</vt:lpstr>
      <vt:lpstr>2、人口的分布</vt:lpstr>
      <vt:lpstr>影响我国人口分布的因素：</vt:lpstr>
      <vt:lpstr>PowerPoint 演示文稿</vt:lpstr>
      <vt:lpstr>PowerPoint 演示文稿</vt:lpstr>
      <vt:lpstr>56个民族</vt:lpstr>
      <vt:lpstr>中国的民族分布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我国的民族政策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User</dc:creator>
  <cp:lastModifiedBy>User</cp:lastModifiedBy>
  <cp:revision>31</cp:revision>
  <dcterms:created xsi:type="dcterms:W3CDTF">2020-12-18T03:16:43Z</dcterms:created>
  <dcterms:modified xsi:type="dcterms:W3CDTF">2020-12-23T04:33:09Z</dcterms:modified>
</cp:coreProperties>
</file>